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02" r:id="rId2"/>
    <p:sldId id="414" r:id="rId3"/>
    <p:sldId id="406" r:id="rId4"/>
    <p:sldId id="410" r:id="rId5"/>
    <p:sldId id="276" r:id="rId6"/>
    <p:sldId id="360" r:id="rId7"/>
    <p:sldId id="381" r:id="rId8"/>
    <p:sldId id="398" r:id="rId9"/>
    <p:sldId id="413" r:id="rId10"/>
    <p:sldId id="409" r:id="rId11"/>
    <p:sldId id="391" r:id="rId12"/>
    <p:sldId id="397" r:id="rId13"/>
    <p:sldId id="372" r:id="rId14"/>
    <p:sldId id="399" r:id="rId15"/>
    <p:sldId id="401" r:id="rId16"/>
    <p:sldId id="403" r:id="rId17"/>
    <p:sldId id="400" r:id="rId18"/>
    <p:sldId id="382" r:id="rId19"/>
    <p:sldId id="383" r:id="rId20"/>
    <p:sldId id="393" r:id="rId21"/>
    <p:sldId id="394" r:id="rId22"/>
    <p:sldId id="388" r:id="rId23"/>
    <p:sldId id="384" r:id="rId24"/>
    <p:sldId id="395" r:id="rId25"/>
    <p:sldId id="396" r:id="rId26"/>
    <p:sldId id="411" r:id="rId27"/>
    <p:sldId id="412" r:id="rId28"/>
    <p:sldId id="387" r:id="rId29"/>
    <p:sldId id="404" r:id="rId30"/>
    <p:sldId id="4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C20E"/>
    <a:srgbClr val="EF258F"/>
    <a:srgbClr val="FFFF99"/>
    <a:srgbClr val="ED7241"/>
    <a:srgbClr val="BFEFBF"/>
    <a:srgbClr val="F68E38"/>
    <a:srgbClr val="66CCFF"/>
    <a:srgbClr val="33CCCC"/>
    <a:srgbClr val="99CCFF"/>
    <a:srgbClr val="10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87" autoAdjust="0"/>
    <p:restoredTop sz="94660"/>
  </p:normalViewPr>
  <p:slideViewPr>
    <p:cSldViewPr>
      <p:cViewPr>
        <p:scale>
          <a:sx n="50" d="100"/>
          <a:sy n="50" d="100"/>
        </p:scale>
        <p:origin x="-61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55" d="100"/>
          <a:sy n="55" d="100"/>
        </p:scale>
        <p:origin x="-13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EA5E3-C903-4DD5-A8D0-0EF809D90EDD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E461-D830-4C32-A7D1-9C55EA4A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m.wikipedia.org/wiki/Butterfly" TargetMode="External"/><Relationship Id="rId3" Type="http://schemas.openxmlformats.org/officeDocument/2006/relationships/hyperlink" Target="https://en.m.wikipedia.org/wiki/Butterfly_effect#cite_note-:0-1" TargetMode="External"/><Relationship Id="rId7" Type="http://schemas.openxmlformats.org/officeDocument/2006/relationships/hyperlink" Target="https://en.m.wikipedia.org/wiki/Edward_Lorenz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m.wikipedia.org/wiki/Nonlinear_system" TargetMode="External"/><Relationship Id="rId5" Type="http://schemas.openxmlformats.org/officeDocument/2006/relationships/hyperlink" Target="https://en.m.wikipedia.org/wiki/Initial_condition" TargetMode="External"/><Relationship Id="rId4" Type="http://schemas.openxmlformats.org/officeDocument/2006/relationships/hyperlink" Target="https://en.m.wikipedia.org/wiki/Chaos_theory" TargetMode="External"/><Relationship Id="rId9" Type="http://schemas.openxmlformats.org/officeDocument/2006/relationships/hyperlink" Target="https://en.m.wikipedia.org/wiki/Numerical_weather_prediction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Show poster</a:t>
            </a:r>
            <a:br>
              <a:rPr lang="en-US" altLang="zh-TW" dirty="0"/>
            </a:br>
            <a:r>
              <a:rPr lang="en-US" altLang="zh-TW" dirty="0"/>
              <a:t>    </a:t>
            </a:r>
            <a:r>
              <a:rPr lang="zh-TW" altLang="en-US" dirty="0"/>
              <a:t>今天是春季主日學最後一堂。過了退休會，暑期主日學就要開始。今年我們準備</a:t>
            </a:r>
            <a:br>
              <a:rPr lang="zh-TW" altLang="en-US" dirty="0"/>
            </a:br>
            <a:r>
              <a:rPr lang="en-US" altLang="zh-TW" dirty="0"/>
              <a:t>Show slide2 with 3 questions.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Show 3</a:t>
            </a:r>
            <a:br>
              <a:rPr lang="en-US" altLang="zh-TW" dirty="0"/>
            </a:br>
            <a:r>
              <a:rPr lang="en-US" altLang="zh-TW" dirty="0"/>
              <a:t>  </a:t>
            </a:r>
            <a:r>
              <a:rPr lang="zh-TW" altLang="en-US" dirty="0"/>
              <a:t>這堂課除了教導以外，還會有實習</a:t>
            </a:r>
            <a:r>
              <a:rPr lang="en-US" altLang="zh-TW" dirty="0"/>
              <a:t>, </a:t>
            </a:r>
            <a:r>
              <a:rPr lang="zh-TW" altLang="en-US" dirty="0"/>
              <a:t>因為我們須要有行動才能改變世界。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Slide 4</a:t>
            </a:r>
            <a:br>
              <a:rPr lang="en-US" altLang="zh-TW" dirty="0"/>
            </a:br>
            <a:r>
              <a:rPr lang="en-US" altLang="zh-TW" dirty="0"/>
              <a:t>    </a:t>
            </a:r>
            <a:r>
              <a:rPr lang="zh-TW" altLang="en-US" dirty="0"/>
              <a:t>耶穌裝備了</a:t>
            </a:r>
            <a:r>
              <a:rPr lang="en-US" altLang="zh-TW" dirty="0"/>
              <a:t>11</a:t>
            </a:r>
            <a:r>
              <a:rPr lang="zh-TW" altLang="en-US" dirty="0"/>
              <a:t>個門徒。他們出去改變了世界。今天神仍然呼召跟隨耶穌的人去改變世界。這才是整全的福音，是福音的大能。你願意嗎？我們希望大家能上這堂課，先讓自己得到改變，因此出去為著耶穌改變世界。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Butterfly effect</a:t>
            </a:r>
          </a:p>
          <a:p>
            <a:r>
              <a:rPr lang="en-US" dirty="0" smtClean="0"/>
              <a:t>Mountain of mustard seeds</a:t>
            </a:r>
          </a:p>
          <a:p>
            <a:r>
              <a:rPr lang="en-US" dirty="0" smtClean="0"/>
              <a:t>Thousand points of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88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 baby, mother is his world</a:t>
            </a:r>
            <a:br>
              <a:rPr lang="en-US" dirty="0"/>
            </a:br>
            <a:r>
              <a:rPr lang="en-US" dirty="0"/>
              <a:t>To a starving child, a feeding hand Is his whole world</a:t>
            </a:r>
            <a:br>
              <a:rPr lang="en-US" dirty="0"/>
            </a:br>
            <a:r>
              <a:rPr lang="en-US" dirty="0"/>
              <a:t>To a </a:t>
            </a:r>
            <a:r>
              <a:rPr lang="zh-TW" altLang="en-US" dirty="0"/>
              <a:t>乾渴</a:t>
            </a:r>
            <a:r>
              <a:rPr lang="en-US" dirty="0"/>
              <a:t> person, </a:t>
            </a:r>
            <a:r>
              <a:rPr lang="zh-TW" altLang="en-US" dirty="0"/>
              <a:t>一杯涼水</a:t>
            </a:r>
            <a:r>
              <a:rPr lang="en-US" dirty="0"/>
              <a:t> is his whole world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Mistakes: we have nothing of significance to offer, the problem is too big</a:t>
            </a:r>
            <a:r>
              <a:rPr lang="en-US" dirty="0" smtClean="0"/>
              <a:t>.</a:t>
            </a:r>
            <a:endParaRPr lang="zh-TW" altLang="en-US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那個人是誰？美國總統，麻州州長，教會牧師，長老？那個人是我嗎？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0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zh-TW" altLang="en-US" dirty="0" smtClean="0"/>
              <a:t>是的，那個人是你！你可以改變世界。</a:t>
            </a:r>
            <a:endParaRPr lang="en-US" sz="1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sz="1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WV pierce</a:t>
            </a:r>
            <a:endParaRPr lang="zh-TW" altLang="en-US" sz="1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sz="1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1400" b="1" dirty="0" err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kimbal</a:t>
            </a:r>
            <a:r>
              <a:rPr lang="en-US" sz="1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-&gt; </a:t>
            </a:r>
            <a:r>
              <a:rPr 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Moody</a:t>
            </a:r>
          </a:p>
          <a:p>
            <a:pPr lvl="1"/>
            <a:r>
              <a:rPr 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 old man -&gt; Charles </a:t>
            </a:r>
            <a:r>
              <a:rPr lang="en-US" sz="1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Spurgeon </a:t>
            </a:r>
            <a:r>
              <a:rPr 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(L</a:t>
            </a:r>
            <a:r>
              <a:rPr 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ook,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</a:t>
            </a:r>
            <a:r>
              <a:rPr 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ook, Look at the cross)</a:t>
            </a:r>
          </a:p>
          <a:p>
            <a:pPr lvl="1"/>
            <a:endParaRPr lang="en-US" sz="1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Butterfly effect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butterfly effect</a:t>
            </a:r>
            <a:r>
              <a:rPr lang="en-US" dirty="0"/>
              <a:t> is the concept that small causes can have large effects. Initially, it was used with weather prediction but later the term became a metaphor used in and out of science.</a:t>
            </a:r>
            <a:r>
              <a:rPr lang="en-US" baseline="30000" dirty="0">
                <a:hlinkClick r:id="rId3"/>
              </a:rPr>
              <a:t>[1]</a:t>
            </a:r>
            <a:endParaRPr lang="en-US" dirty="0"/>
          </a:p>
          <a:p>
            <a:pPr fontAlgn="base"/>
            <a:r>
              <a:rPr lang="en-US" dirty="0"/>
              <a:t>In </a:t>
            </a:r>
            <a:r>
              <a:rPr lang="en-US" dirty="0">
                <a:hlinkClick r:id="rId4" tooltip="Chaos theory"/>
              </a:rPr>
              <a:t>chaos theory</a:t>
            </a:r>
            <a:r>
              <a:rPr lang="en-US" dirty="0"/>
              <a:t>, the </a:t>
            </a:r>
            <a:r>
              <a:rPr lang="en-US" b="1" dirty="0"/>
              <a:t>butterfly effect</a:t>
            </a:r>
            <a:r>
              <a:rPr lang="en-US" dirty="0"/>
              <a:t> is the sensitive dependence on </a:t>
            </a:r>
            <a:r>
              <a:rPr lang="en-US" dirty="0">
                <a:hlinkClick r:id="rId5" tooltip="Initial condition"/>
              </a:rPr>
              <a:t>initial conditions</a:t>
            </a:r>
            <a:r>
              <a:rPr lang="en-US" dirty="0"/>
              <a:t> in which a small change in one state of a deterministic </a:t>
            </a:r>
            <a:r>
              <a:rPr lang="en-US" dirty="0">
                <a:hlinkClick r:id="rId6" tooltip="Nonlinear system"/>
              </a:rPr>
              <a:t>nonlinear system</a:t>
            </a:r>
            <a:r>
              <a:rPr lang="en-US" dirty="0"/>
              <a:t> can result in large differences in a later state. The name, coined by </a:t>
            </a:r>
            <a:r>
              <a:rPr lang="en-US" dirty="0">
                <a:hlinkClick r:id="rId7" tooltip="Edward Lorenz"/>
              </a:rPr>
              <a:t>Edward Lorenz</a:t>
            </a:r>
            <a:r>
              <a:rPr lang="en-US" dirty="0"/>
              <a:t> for the effect which had been known long before, is derived from the metaphorical example of the details of a hurricane (exact time of formation, exact path taken) being influenced by minor perturbations such as the flapping of the wings of a distant </a:t>
            </a:r>
            <a:r>
              <a:rPr lang="en-US" dirty="0">
                <a:hlinkClick r:id="rId8" tooltip="Butterfly"/>
              </a:rPr>
              <a:t>butterfly</a:t>
            </a:r>
            <a:r>
              <a:rPr lang="en-US" dirty="0"/>
              <a:t> several weeks earlier. Lorenz discovered the effect when he observed that runs of his </a:t>
            </a:r>
            <a:r>
              <a:rPr lang="en-US" dirty="0">
                <a:hlinkClick r:id="rId9" tooltip="Numerical weather prediction"/>
              </a:rPr>
              <a:t>weather model</a:t>
            </a:r>
            <a:r>
              <a:rPr lang="en-US" dirty="0"/>
              <a:t> with initial condition data that was rounded in a seemingly inconsequential manner would fail to reproduce the results of runs with the unrounded initial condition data. A very small change in initial conditions had created a significantly different outcome.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8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0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5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跟隨耶穌的門徒應該採取</a:t>
            </a:r>
            <a:r>
              <a:rPr lang="en-US" altLang="zh-TW" dirty="0" smtClean="0"/>
              <a:t>B2</a:t>
            </a:r>
            <a:r>
              <a:rPr lang="zh-TW" altLang="en-US" dirty="0" smtClean="0"/>
              <a:t>的態度。有</a:t>
            </a:r>
            <a:r>
              <a:rPr lang="zh-TW" altLang="en-US" smtClean="0"/>
              <a:t>許多理由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6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住在美國，富裕，自由的國家。中產階級 </a:t>
            </a:r>
            <a:r>
              <a:rPr lang="en-US" altLang="zh-TW" dirty="0" smtClean="0"/>
              <a:t>$53,000, </a:t>
            </a:r>
            <a:r>
              <a:rPr lang="zh-TW" altLang="en-US" dirty="0" smtClean="0"/>
              <a:t>宏都拉斯，</a:t>
            </a:r>
            <a:r>
              <a:rPr lang="en-US" altLang="zh-TW" dirty="0" smtClean="0"/>
              <a:t>$1500,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美國的</a:t>
            </a:r>
            <a:r>
              <a:rPr lang="en-US" altLang="zh-TW" baseline="0" dirty="0" smtClean="0"/>
              <a:t>1/30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73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耶穌的命令</a:t>
            </a:r>
          </a:p>
          <a:p>
            <a:r>
              <a:rPr lang="zh-TW" altLang="en-US" dirty="0" smtClean="0"/>
              <a:t>父怎樣差遣我到世人，我也怎樣差遣你們去世上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4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from the Little boy, How many loaves do you have?  Bring them to 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0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我們認為這二種觀點都不合乎真理。</a:t>
            </a:r>
            <a:r>
              <a:rPr lang="en-US" dirty="0"/>
              <a:t> </a:t>
            </a:r>
            <a:r>
              <a:rPr lang="zh-TW" altLang="en-US" dirty="0" smtClean="0"/>
              <a:t>我們相信因信稱義的道理。我們得救是本乎恩，也因著信。救恩是出於唯獨信心和唯獨恩典。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2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我們認為這二種觀點都不合乎真理。</a:t>
            </a:r>
            <a:r>
              <a:rPr lang="en-US" dirty="0"/>
              <a:t> </a:t>
            </a:r>
            <a:r>
              <a:rPr lang="zh-TW" altLang="en-US" dirty="0" smtClean="0"/>
              <a:t>我們相信因信稱義的道理。我們得救是本乎恩，也因著信。救恩是出於唯獨信心和唯獨恩典。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2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我們認為這二種觀點都不合乎真理。</a:t>
            </a:r>
            <a:r>
              <a:rPr lang="en-US" dirty="0"/>
              <a:t> </a:t>
            </a:r>
            <a:r>
              <a:rPr lang="zh-TW" altLang="en-US" dirty="0" smtClean="0"/>
              <a:t>我們相信因信稱義的道理。我們得救是本乎恩，也因著信。救恩是出於唯獨信心和唯獨恩典。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2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忘記背後，努力向前，憑著標桿直跑，當跑完當跑的路，得到榮耀的冠冕，善良忠心的僕人。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我們認為這二種觀點都不合乎真理。</a:t>
            </a:r>
            <a:r>
              <a:rPr lang="en-US" dirty="0"/>
              <a:t> </a:t>
            </a:r>
            <a:r>
              <a:rPr lang="zh-TW" altLang="en-US" dirty="0" smtClean="0"/>
              <a:t>我們相信因信稱義的道理。我們得救是本乎恩，也因著信。救恩是出於唯獨信心和唯獨恩典。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What does God expect of us?</a:t>
            </a:r>
          </a:p>
          <a:p>
            <a:r>
              <a:rPr lang="en-US" dirty="0"/>
              <a:t>   	    Love God, love our neighbors, go and make disciples of others who will do the same.</a:t>
            </a:r>
          </a:p>
          <a:p>
            <a:r>
              <a:rPr lang="en-US" dirty="0"/>
              <a:t>(2) How many people does it take to make differences?</a:t>
            </a:r>
          </a:p>
          <a:p>
            <a:r>
              <a:rPr lang="en-US" dirty="0"/>
              <a:t>(3) What if </a:t>
            </a:r>
          </a:p>
          <a:p>
            <a:r>
              <a:rPr lang="en-US" dirty="0"/>
              <a:t>- all followers of Jesus looked beyond the walls of their churches and worked together in reclaiming the world for Christ's kingdom?</a:t>
            </a:r>
          </a:p>
          <a:p>
            <a:r>
              <a:rPr lang="en-US" dirty="0"/>
              <a:t>- we actually demonstrated God's love for the world instead of just talking about it?</a:t>
            </a:r>
          </a:p>
          <a:p>
            <a:r>
              <a:rPr lang="en-US" dirty="0"/>
              <a:t>- we embraced the whole gospel of loving God and loving your neighbors?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上一堂課，我們説這是個充滿問題的世界，破碎的世界。面對破碎的世界，一般人會有三種不同的反應。我稱</a:t>
            </a:r>
            <a:r>
              <a:rPr lang="en-US" altLang="zh-TW" dirty="0" smtClean="0"/>
              <a:t>A, B1,B2. A </a:t>
            </a:r>
            <a:r>
              <a:rPr lang="zh-TW" altLang="en-US" dirty="0" smtClean="0"/>
              <a:t>型反應的人會攤開手，聳聳肩，說事情就是這樣，不關我的事，想部不用想它。跟本不要談解決的辦法。</a:t>
            </a:r>
          </a:p>
          <a:p>
            <a:endParaRPr lang="zh-TW" altLang="en-US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我們稍微詳細分析這三種反應。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5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第一型。你的反應會是第一型嗎？很可能不是。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1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這型的人似乎與世隔絕，只管自己的事，対破碎的世界無動於衷。這種反應並非天生如此。而是後天故意揑製。心硬了。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Powered by the HS, one of the reasons not to be afraid</a:t>
            </a:r>
            <a:br>
              <a:rPr lang="en-US" dirty="0"/>
            </a:br>
            <a:r>
              <a:rPr lang="zh-TW" altLang="en-US" dirty="0"/>
              <a:t>知易行難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dirty="0"/>
              <a:t>立志行善由得我，行出來卻由不得我。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Powered by the HS, one of the reasons not to be afraid</a:t>
            </a:r>
            <a:br>
              <a:rPr lang="en-US" dirty="0"/>
            </a:br>
            <a:r>
              <a:rPr lang="zh-TW" altLang="en-US" dirty="0"/>
              <a:t>知易行難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dirty="0"/>
              <a:t>立志行善由得我，行出來卻由不得我。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E461-D830-4C32-A7D1-9C55EA4A07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365D-3C4E-47D8-9A60-65B2F0078F3A}" type="datetime1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6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E3AC-4006-4D7E-B6B7-936F5EB994CD}" type="datetime1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2E9B-3D9C-40FC-AC7D-229B33A490D8}" type="datetime1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CA3A-EDA5-440D-91BD-2F408344FA2B}" type="datetime1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D55F-4C0B-458A-A8D6-2FB92DC37B01}" type="datetime1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0054-A744-4EB9-A12E-11DDA6B5ABCE}" type="datetime1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5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C55F-B60F-41DA-930A-FDA1281C6408}" type="datetime1">
              <a:rPr lang="en-US" smtClean="0"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6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7F3E-AFF5-414E-A81C-E9851A8199D7}" type="datetime1">
              <a:rPr lang="en-US" smtClean="0"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94AA-DCCC-45E3-B1D6-2724E16A1FF0}" type="datetime1">
              <a:rPr lang="en-US" smtClean="0"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CA8B-6DC9-44CB-9090-F30852C7505D}" type="datetime1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8D9C-245B-43FA-89E2-1C0725B65926}" type="datetime1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2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D243-A82D-4CC6-855F-C273F46AA120}" type="datetime1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568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35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-15859"/>
            <a:ext cx="4343400" cy="687180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財主與拉撒路的故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</a:t>
            </a:r>
            <a:r>
              <a:rPr 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16:19-25)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" y="1676400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一個財主穿著紫色袍和細麻布衣服，天天奢華宴樂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又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一個討飯的，名叫拉撒路，渾身生瘡，被人放在財主門口，要得財主桌子上掉下來的零碎充飢；並且狗來餂他的瘡。後來那討飯的死了，被天使帶去放在亞伯拉罕的懷裡。財主也死了，並且埋葬了。他在陰間受痛苦，舉目遠遠的望見亞伯拉罕，又望見拉撒路在他懷裡，就喊著說：我祖亞伯拉罕哪，可憐我罷！打發拉撒路來，用指頭尖蘸點水，涼涼我的舌頭；因為我在這火燄裡，極其痛苦。亞伯拉罕說：兒阿，你該回想你生前享過福，拉撒路也受過苦；如今他在這裡得安慰，你倒受痛苦。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58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050" y="323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+mj-ea"/>
                <a:ea typeface="+mj-ea"/>
              </a:rPr>
              <a:t>基督徒個人的責</a:t>
            </a:r>
            <a:r>
              <a:rPr lang="zh-TW" altLang="en-US" sz="4000" b="1" dirty="0" smtClean="0">
                <a:latin typeface="+mj-ea"/>
                <a:ea typeface="+mj-ea"/>
              </a:rPr>
              <a:t>任</a:t>
            </a:r>
            <a:endParaRPr lang="zh-TW" altLang="en-US" sz="4000" b="1" dirty="0" smtClean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0550" y="1600200"/>
            <a:ext cx="8001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財</a:t>
            </a:r>
            <a:r>
              <a:rPr lang="zh-TW" altLang="en-US" sz="3200" b="1" dirty="0">
                <a:latin typeface="Microsoft JhengHei" charset="-120"/>
                <a:ea typeface="Microsoft JhengHei" charset="-120"/>
                <a:cs typeface="Microsoft JhengHei" charset="-120"/>
              </a:rPr>
              <a:t>主與拉撒</a:t>
            </a:r>
            <a:r>
              <a:rPr lang="zh-TW" altLang="en-US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路故事裏的財</a:t>
            </a:r>
            <a:r>
              <a:rPr lang="zh-TW" altLang="en-US" sz="3200" b="1" dirty="0">
                <a:latin typeface="Microsoft JhengHei" charset="-120"/>
                <a:ea typeface="Microsoft JhengHei" charset="-120"/>
                <a:cs typeface="Microsoft JhengHei" charset="-120"/>
              </a:rPr>
              <a:t>主犯了什麼罪呢</a:t>
            </a:r>
            <a:r>
              <a:rPr lang="zh-TW" altLang="en-US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？</a:t>
            </a:r>
            <a:endParaRPr lang="en-US" altLang="zh-TW" sz="3200" b="1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914400" lvl="1" indent="-457200"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忽</a:t>
            </a:r>
            <a:r>
              <a:rPr lang="zh-TW" altLang="en-US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視到門前求乞的乞丐，沒</a:t>
            </a:r>
            <a:r>
              <a:rPr lang="zh-TW" altLang="en-US" sz="28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有解</a:t>
            </a:r>
            <a:r>
              <a:rPr lang="zh-TW" altLang="en-US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除他的困境，利</a:t>
            </a:r>
            <a:r>
              <a:rPr lang="zh-TW" altLang="en-US" sz="28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用自己的</a:t>
            </a:r>
            <a:r>
              <a:rPr lang="zh-TW" altLang="en-US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多餘來供應窮人的需</a:t>
            </a:r>
            <a:r>
              <a:rPr lang="zh-TW" altLang="en-US" sz="28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要</a:t>
            </a:r>
            <a:endParaRPr lang="en-US" altLang="zh-TW" sz="2800" b="1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幫助有需要的鄰居是基</a:t>
            </a:r>
            <a:r>
              <a:rPr lang="zh-TW" altLang="en-US" sz="3200" b="1" dirty="0">
                <a:latin typeface="Microsoft JhengHei" charset="-120"/>
                <a:ea typeface="Microsoft JhengHei" charset="-120"/>
                <a:cs typeface="Microsoft JhengHei" charset="-120"/>
              </a:rPr>
              <a:t>督徒個人的責</a:t>
            </a:r>
            <a:r>
              <a:rPr lang="zh-TW" altLang="en-US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任</a:t>
            </a:r>
            <a:endParaRPr lang="en-US" altLang="zh-TW" sz="3200" b="1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zh-TW" altLang="en-US" sz="28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en-US" altLang="zh-TW" sz="28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(</a:t>
            </a:r>
            <a:r>
              <a:rPr lang="zh-TW" altLang="en-US" sz="28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第二大誡命</a:t>
            </a:r>
            <a:r>
              <a:rPr lang="en-US" altLang="zh-TW" sz="28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神</a:t>
            </a:r>
            <a:r>
              <a:rPr lang="zh-TW" altLang="en-US" sz="3200" b="1" dirty="0">
                <a:latin typeface="Microsoft JhengHei" charset="-120"/>
                <a:ea typeface="Microsoft JhengHei" charset="-120"/>
                <a:cs typeface="Microsoft JhengHei" charset="-120"/>
              </a:rPr>
              <a:t>己將乞丐放在你的門口</a:t>
            </a:r>
            <a:r>
              <a:rPr lang="zh-TW" altLang="en-US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？</a:t>
            </a:r>
            <a:endParaRPr lang="en-US" altLang="zh-TW" sz="3200" b="1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914400" lvl="1" indent="-45720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請打開你的眼睛和耳朵，注意觀察</a:t>
            </a:r>
            <a:endParaRPr lang="en-US" altLang="zh-TW" sz="2800" b="1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914400" lvl="1" indent="-45720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en-US" altLang="zh-TW" sz="28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“</a:t>
            </a:r>
            <a:r>
              <a:rPr lang="zh-TW" altLang="en-US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不知道</a:t>
            </a:r>
            <a:r>
              <a:rPr lang="en-US" altLang="zh-TW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”, “</a:t>
            </a:r>
            <a:r>
              <a:rPr lang="zh-TW" altLang="en-US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不能接觸</a:t>
            </a:r>
            <a:r>
              <a:rPr lang="en-US" altLang="zh-TW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”, </a:t>
            </a:r>
            <a:r>
              <a:rPr lang="zh-TW" altLang="en-US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或</a:t>
            </a:r>
            <a:r>
              <a:rPr lang="en-US" altLang="zh-TW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“</a:t>
            </a:r>
            <a:r>
              <a:rPr lang="zh-TW" altLang="en-US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沒有能力</a:t>
            </a:r>
            <a:r>
              <a:rPr lang="en-US" altLang="zh-TW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”</a:t>
            </a:r>
            <a:r>
              <a:rPr lang="zh-TW" altLang="en-US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都不是</a:t>
            </a:r>
            <a:r>
              <a:rPr lang="zh-TW" altLang="en-US" sz="28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藉口</a:t>
            </a:r>
            <a:endParaRPr lang="en-US" altLang="zh-TW" sz="28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面對破碎世界的不同反應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133600"/>
            <a:ext cx="7239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zh-TW" altLang="en-US" sz="32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事情就是這樣子，跟本不必想它</a:t>
            </a:r>
            <a:endParaRPr lang="en-US" altLang="zh-TW" sz="3200" b="1" dirty="0" smtClean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spcBef>
                <a:spcPts val="1200"/>
              </a:spcBef>
              <a:buAutoNum type="alphaUcParenBoth"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我們能夠做什麼？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1200"/>
              </a:spcBef>
            </a:pP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(B-1)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什麼都不能，問題實在太大了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120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(B-2)</a:t>
            </a:r>
            <a:r>
              <a:rPr lang="zh-TW" alt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做我能</a:t>
            </a:r>
            <a:r>
              <a:rPr lang="zh-TW" altLang="en-US" sz="2800" b="1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夠</a:t>
            </a:r>
            <a:r>
              <a:rPr lang="zh-TW" alt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做的 </a:t>
            </a:r>
            <a:r>
              <a:rPr lang="en-US" altLang="zh-TW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what I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can</a:t>
            </a:r>
            <a:r>
              <a:rPr lang="en-US" altLang="zh-TW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66800" y="34290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446718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608898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42961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626961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428359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35037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985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170296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45696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62296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575012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Star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932873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需要多少人才能做出改變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?*</a:t>
            </a:r>
            <a:r>
              <a:rPr lang="zh-TW" altLang="en-US" sz="4000" dirty="0" smtClean="0"/>
              <a:t> </a:t>
            </a:r>
            <a:endParaRPr lang="en-US" altLang="zh-TW" sz="4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611274"/>
            <a:ext cx="600075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你的答案是什麼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1200"/>
              </a:spcBef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一棵樹可以長成森林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600"/>
              </a:spcBef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一個微笑可以開始友誼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600"/>
              </a:spcBef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一隻蠟燭可以除去黑暗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600"/>
              </a:spcBef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一點觸摸可以表達你的關心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600"/>
              </a:spcBef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。。。。。。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600"/>
              </a:spcBef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個人可以改變世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界！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581001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Reference to: Dan </a:t>
            </a:r>
            <a:r>
              <a:rPr lang="en-US" sz="12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Zadra</a:t>
            </a:r>
            <a:r>
              <a:rPr lang="en-US" sz="1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et al, </a:t>
            </a:r>
            <a:r>
              <a:rPr lang="en-US" sz="12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How many people does it take to make a difference</a:t>
            </a:r>
            <a:r>
              <a:rPr lang="en-US" sz="1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Compendium </a:t>
            </a:r>
            <a:r>
              <a:rPr lang="en-US" sz="1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2009</a:t>
            </a:r>
            <a:endParaRPr lang="en-US" sz="1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6450" y="5575012"/>
            <a:ext cx="46482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那個人是誰</a:t>
            </a:r>
            <a:r>
              <a:rPr 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 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是我嗎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49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+mj-ea"/>
                <a:ea typeface="+mj-ea"/>
              </a:rPr>
              <a:t>你</a:t>
            </a:r>
            <a:r>
              <a:rPr lang="zh-TW" altLang="en-US" sz="4000" b="1" dirty="0">
                <a:latin typeface="+mj-ea"/>
                <a:ea typeface="+mj-ea"/>
              </a:rPr>
              <a:t>可以改變世界</a:t>
            </a:r>
            <a:r>
              <a:rPr lang="en-US" sz="4000" b="1" dirty="0" smtClean="0">
                <a:latin typeface="+mj-ea"/>
                <a:ea typeface="+mj-ea"/>
              </a:rPr>
              <a:t>!</a:t>
            </a:r>
            <a:endParaRPr lang="en-US" sz="4000" b="1" dirty="0">
              <a:latin typeface="+mj-ea"/>
              <a:ea typeface="+mj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8150" y="1752600"/>
            <a:ext cx="8382000" cy="44627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Bob Pierce </a:t>
            </a: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"Don't fail to do something just because you can't do </a:t>
            </a: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everything“</a:t>
            </a:r>
          </a:p>
          <a:p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不要因為你不能做每一件事而放棄不去做任何事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蝴蝶效應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Butterfly effects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小因素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大結果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Wingdings" panose="05000000000000000000" pitchFamily="2" charset="2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幾個例子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Wingdings" panose="05000000000000000000" pitchFamily="2" charset="2"/>
            </a:endParaRP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Moody</a:t>
            </a:r>
            <a:r>
              <a:rPr lang="en-US" sz="2800" b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’s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 story</a:t>
            </a: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Charles  </a:t>
            </a:r>
            <a:r>
              <a:rPr lang="en-US" sz="2800" b="1" dirty="0" err="1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Spurgen</a:t>
            </a:r>
            <a:r>
              <a:rPr lang="en-US" sz="2800" b="1" dirty="0" err="1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’s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 story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59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a typeface="Microsoft JhengHei" panose="020B0604030504040204" pitchFamily="34" charset="-120"/>
              </a:rPr>
              <a:t>“</a:t>
            </a:r>
            <a:r>
              <a:rPr lang="en-US" sz="3200" b="1" dirty="0">
                <a:ea typeface="Microsoft JhengHei" panose="020B0604030504040204" pitchFamily="34" charset="-120"/>
              </a:rPr>
              <a:t>Impossible is just a big word thrown around by small men who find it easier to live in the world </a:t>
            </a:r>
            <a:r>
              <a:rPr lang="en-US" sz="3200" b="1" dirty="0" smtClean="0">
                <a:ea typeface="Microsoft JhengHei" panose="020B0604030504040204" pitchFamily="34" charset="-120"/>
              </a:rPr>
              <a:t>they’ve </a:t>
            </a:r>
            <a:r>
              <a:rPr lang="en-US" sz="3200" b="1" dirty="0">
                <a:ea typeface="Microsoft JhengHei" panose="020B0604030504040204" pitchFamily="34" charset="-120"/>
              </a:rPr>
              <a:t>been given than to explore the power they have to change it. Impossible is not a fact. It’s an opinion. Impossible is not a declaration. It’s a dare. Impossible is potential. Impossible is temporary. Impossible is nothing.”</a:t>
            </a:r>
            <a:endParaRPr lang="en-US" sz="3200" b="1" dirty="0">
              <a:effectLst/>
              <a:ea typeface="Microsoft JhengHei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7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用拳王阿里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4000" b="1" dirty="0" smtClean="0"/>
              <a:t>Muhammad Ali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*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12826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* </a:t>
            </a:r>
            <a:r>
              <a:rPr lang="en-US" altLang="zh-TW" dirty="0" smtClean="0"/>
              <a:t>Ali </a:t>
            </a:r>
            <a:r>
              <a:rPr lang="en-US" sz="1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passed </a:t>
            </a:r>
            <a:r>
              <a:rPr 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away </a:t>
            </a:r>
            <a:r>
              <a:rPr lang="en-US" sz="1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 age of 74 on 6/4/2016</a:t>
            </a:r>
            <a:endParaRPr lang="en-US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572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面對破碎世界的不同反應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133600"/>
            <a:ext cx="7239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zh-TW" altLang="en-US" sz="32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事情就是這樣子，跟本不必想它</a:t>
            </a:r>
            <a:endParaRPr lang="en-US" altLang="zh-TW" sz="3200" b="1" dirty="0" smtClean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spcBef>
                <a:spcPts val="1200"/>
              </a:spcBef>
              <a:buAutoNum type="alphaUcParenBoth"/>
            </a:pPr>
            <a:r>
              <a:rPr lang="zh-TW" altLang="en-US" sz="3200" b="1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我們能夠做什麼？</a:t>
            </a:r>
            <a:endParaRPr lang="en-US" altLang="zh-TW" sz="3200" b="1" dirty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120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(B-1)</a:t>
            </a:r>
            <a:r>
              <a:rPr lang="zh-TW" alt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什麼都不能，問題實在太大了</a:t>
            </a:r>
            <a:endParaRPr lang="en-US" altLang="zh-TW" sz="2800" b="1" dirty="0" smtClean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1200"/>
              </a:spcBef>
            </a:pP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(B-2)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做我能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夠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做的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 </a:t>
            </a:r>
            <a:r>
              <a:rPr 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what I 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can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66800" y="38862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301889"/>
            <a:ext cx="8610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時猶太人的逾越節近了。耶穌舉目看見許多人來，就對腓力說：我們從那裡買餅叫這些人吃呢？他說這話是要試驗腓力；他自己原知道要怎樣行。腓力回答說：就是二十兩銀子的餅，叫他們各人吃一點也是不夠的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有一個門徒，就是西門彼得的兄弟安得烈，對耶穌說：在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這裡有一個孩童，帶著五個大麥餅、兩條魚，只是分給這許多人還算甚麼呢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說：你們叫眾人坐下。原來那地方的草多，眾人就坐下，數目約有五千。耶穌拿起餅來，祝謝了，就分給那坐著的人；分魚也是這樣，都隨著他們所要的。他們吃飽了，耶穌對門徒說：把剩下的零碎收拾起來，免得有糟蹋的。他們便將那五個大麥餅的零碎，就是眾人吃了剩下的，收拾起來，裝滿了十二個籃子。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27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餅二魚的故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</a:t>
            </a:r>
            <a:r>
              <a:rPr 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6:4-13)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0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065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出改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變的算術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387763"/>
            <a:ext cx="82296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五餅二魚的故事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門徒的反應</a:t>
            </a:r>
            <a:r>
              <a:rPr 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(A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得烈的反應</a:t>
            </a:r>
            <a:r>
              <a:rPr 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B-1)</a:t>
            </a: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孩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童的反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(B-2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穌的反應</a:t>
            </a:r>
            <a:r>
              <a:rPr 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 lvl="3"/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充滿憐憫心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3"/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接受小孩一點點的擺上而添增千百倍</a:t>
            </a:r>
            <a:endParaRPr lang="en-US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你的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反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應會是什麼？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2" descr="https://sp.yimg.com/xj/th?id=OIP.M89e0f72e0f03d327f9078d02fc960f58o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600200"/>
            <a:ext cx="4178022" cy="20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475982"/>
            <a:ext cx="65532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</a:t>
            </a:r>
            <a:r>
              <a:rPr 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2 </a:t>
            </a:r>
            <a:r>
              <a:rPr 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 4  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。。</a:t>
            </a:r>
            <a:r>
              <a:rPr 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 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滿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山的芥菜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種</a:t>
            </a:r>
            <a:endParaRPr lang="en-US" altLang="zh-TW" sz="3200" b="1" dirty="0" smtClean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</a:t>
            </a:r>
            <a:r>
              <a:rPr 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2 </a:t>
            </a:r>
            <a:r>
              <a:rPr 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 4  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。。 </a:t>
            </a:r>
            <a:r>
              <a:rPr 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千點燈火 </a:t>
            </a:r>
            <a:endParaRPr lang="en-US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065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“Do </a:t>
            </a:r>
            <a:r>
              <a:rPr 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</a:t>
            </a:r>
            <a:r>
              <a:rPr 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hat </a:t>
            </a:r>
            <a:r>
              <a:rPr lang="en-US" sz="4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Y</a:t>
            </a:r>
            <a:r>
              <a:rPr lang="en-US" sz="4000" b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ou Can”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的理由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(1/2)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" y="1423749"/>
            <a:ext cx="85725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因為你已經蒙受神的祝福</a:t>
            </a: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</a:p>
          <a:p>
            <a:pPr marL="742950" lvl="1" indent="-28575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假使你冰箱裡有食物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有衣服穿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有屋頂的地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住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已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經比世界上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75%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人富有了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你可以直接喝水龍頭的水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已經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比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億沒有清潔用水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人幸福了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lvl="1" indent="-285750">
              <a:spcBef>
                <a:spcPts val="12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使你可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以参加教會或政治集會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不擔心被逮捕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迫害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甚至處死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已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經擁有世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界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億人沒有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自由</a:t>
            </a:r>
            <a:r>
              <a:rPr 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7900" y="5714999"/>
            <a:ext cx="46482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多給誰的，就向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誰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多取。</a:t>
            </a:r>
            <a:endParaRPr lang="en-US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60379"/>
              </p:ext>
            </p:extLst>
          </p:nvPr>
        </p:nvGraphicFramePr>
        <p:xfrm>
          <a:off x="342900" y="1463040"/>
          <a:ext cx="8458201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990600"/>
                <a:gridCol w="3962400"/>
                <a:gridCol w="1202616"/>
                <a:gridCol w="1426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隊伍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日期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服事機會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參與人數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帶領人</a:t>
                      </a:r>
                      <a:endParaRPr 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17C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6/25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17C2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Rosie’s Place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Brunch (10 a – 12:30 p)</a:t>
                      </a:r>
                    </a:p>
                  </a:txBody>
                  <a:tcPr>
                    <a:solidFill>
                      <a:srgbClr val="17C2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15/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</a:p>
                  </a:txBody>
                  <a:tcPr>
                    <a:solidFill>
                      <a:srgbClr val="17C2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邵可鑲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17C20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7/11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Boston</a:t>
                      </a:r>
                      <a:r>
                        <a:rPr 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Ronald McDonald House, Dinner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談秉遜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7/16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Rosie’s Place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Dinner (3 p – 5:30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15/15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黃仲傑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7/21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Boston</a:t>
                      </a:r>
                      <a:r>
                        <a:rPr 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Ronald McDonald House, Dinner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蕭萬斌</a:t>
                      </a:r>
                      <a:endParaRPr lang="en-US" sz="2400" b="1" dirty="0" smtClean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8/6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Habitat for Humanity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10/12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顏思民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實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習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機會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618374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參與人</a:t>
            </a:r>
            <a:r>
              <a:rPr lang="zh-TW" altLang="en-US" sz="32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數滿額</a:t>
            </a:r>
            <a:endParaRPr lang="zh-TW" altLang="en-US" sz="32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9906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CASS/CBCGB</a:t>
            </a:r>
            <a:endParaRPr lang="en-US" sz="2000" b="1" i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18374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17C20E"/>
                </a:solidFill>
              </a:rPr>
              <a:t>完成</a:t>
            </a:r>
            <a:endParaRPr lang="en-US" sz="3200" b="1" dirty="0">
              <a:solidFill>
                <a:srgbClr val="17C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i.cdn.turner.com/money/infographic/economy/what-is-middle-class-anyway/assets/middle-class-incom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非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常富裕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26381"/>
              </p:ext>
            </p:extLst>
          </p:nvPr>
        </p:nvGraphicFramePr>
        <p:xfrm>
          <a:off x="685800" y="1524000"/>
          <a:ext cx="7924800" cy="2480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925"/>
                <a:gridCol w="1711921"/>
                <a:gridCol w="2956954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平均個人每天</a:t>
                      </a:r>
                      <a:r>
                        <a:rPr lang="zh-TW" altLang="en-US" sz="2800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收</a:t>
                      </a:r>
                      <a:r>
                        <a:rPr lang="zh-TW" altLang="en-US" sz="28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入</a:t>
                      </a:r>
                      <a:endParaRPr lang="en-US" sz="2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人口數目</a:t>
                      </a:r>
                      <a:endParaRPr lang="en-US" sz="2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佔世界人口比率</a:t>
                      </a:r>
                      <a:endParaRPr lang="en-US" sz="2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5841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&lt; $2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26 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億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40%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5841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&lt; $1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 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億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15%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  <a:tr h="7022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$105</a:t>
                      </a:r>
                      <a:r>
                        <a:rPr lang="zh-TW" altLang="en-US" sz="2400" b="1" baseline="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(USA)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 </a:t>
                      </a:r>
                      <a:r>
                        <a:rPr lang="zh-TW" alt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億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4.5%</a:t>
                      </a:r>
                      <a:endParaRPr 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85800" y="4267200"/>
            <a:ext cx="7924800" cy="1727776"/>
            <a:chOff x="685800" y="4419600"/>
            <a:chExt cx="7924800" cy="1727776"/>
          </a:xfrm>
        </p:grpSpPr>
        <p:grpSp>
          <p:nvGrpSpPr>
            <p:cNvPr id="3" name="Group 2"/>
            <p:cNvGrpSpPr/>
            <p:nvPr/>
          </p:nvGrpSpPr>
          <p:grpSpPr>
            <a:xfrm>
              <a:off x="1066800" y="4558581"/>
              <a:ext cx="7239000" cy="1588795"/>
              <a:chOff x="1143000" y="2446729"/>
              <a:chExt cx="7239000" cy="1588795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1143000" y="2844225"/>
                <a:ext cx="6781800" cy="68580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43200" y="2996625"/>
                <a:ext cx="3657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81200" y="2446729"/>
                <a:ext cx="1640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$46,960</a:t>
                </a:r>
                <a:endParaRPr lang="en-US" sz="2800" b="1" dirty="0">
                  <a:solidFill>
                    <a:srgbClr val="00B05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486400" y="2463225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$140,900</a:t>
                </a:r>
                <a:endParaRPr lang="en-US" sz="2800" b="1" dirty="0">
                  <a:solidFill>
                    <a:srgbClr val="00B05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69332" y="3450748"/>
                <a:ext cx="144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Poor</a:t>
                </a:r>
                <a:endParaRPr lang="en-US" sz="32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29400" y="3450749"/>
                <a:ext cx="1752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Wealthy</a:t>
                </a:r>
                <a:endParaRPr lang="en-US" sz="32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76600" y="3450749"/>
                <a:ext cx="2895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Middle Class*</a:t>
                </a:r>
                <a:endParaRPr lang="en-US" sz="3200" b="1" dirty="0">
                  <a:solidFill>
                    <a:srgbClr val="00B05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85800" y="4419600"/>
              <a:ext cx="7924800" cy="17277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60375" y="6336268"/>
            <a:ext cx="8683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</a:t>
            </a:r>
            <a:r>
              <a:rPr lang="zh-TW" altLang="en-US" dirty="0" smtClean="0"/>
              <a:t> </a:t>
            </a:r>
            <a:r>
              <a:rPr lang="en-US" dirty="0" smtClean="0"/>
              <a:t>2/3 </a:t>
            </a:r>
            <a:r>
              <a:rPr lang="en-US" dirty="0"/>
              <a:t>to 2x the national median income for a four-person </a:t>
            </a:r>
            <a:r>
              <a:rPr lang="en-US" dirty="0" smtClean="0"/>
              <a:t>household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dirty="0" smtClean="0"/>
              <a:t>Pew-Research Center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32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065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“Do What </a:t>
            </a:r>
            <a:r>
              <a:rPr lang="en-US" sz="4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You </a:t>
            </a:r>
            <a:r>
              <a:rPr lang="en-US" sz="4000" b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Can”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理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(2/2)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1600199"/>
            <a:ext cx="830580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你有能力做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你是獨特的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謎題的一片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有被需要的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神將使用你所有的</a:t>
            </a:r>
            <a:r>
              <a:rPr 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   </a:t>
            </a:r>
            <a:endParaRPr lang="en-US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耶穌已經為我們設立榜樣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WWJD </a:t>
            </a:r>
            <a:r>
              <a:rPr 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--&gt; 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WWID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耶穌的命令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在審判的時候我們要對神負責</a:t>
            </a:r>
            <a:endParaRPr lang="en-US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你們為甚麼稱呼我主阿，主阿，卻不遵我的話行呢？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路加 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6:46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綿羊和山羊的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比喻 </a:t>
            </a:r>
            <a:endParaRPr lang="en-US" altLang="zh-TW" sz="4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25:31-46)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26" name="Picture 2" descr="http://endtimepilgrim.org/sheepg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00200"/>
            <a:ext cx="4038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1630918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綿羊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161186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山羊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015" y="2286000"/>
            <a:ext cx="24055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因為我餓了，你們給我吃，渴了，你們給我喝；我作客旅，你們留我住；我赤身露體，你們給我穿；我病了、你們看顧我；我在監裡，你們來看我 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577" y="4924158"/>
            <a:ext cx="3877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這些事你們既做在我這弟兄中一個最小的身上，就是做在我身上了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endParaRPr 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2286000"/>
            <a:ext cx="228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因為我餓了，你們不給我吃，渴了，你們不給我喝；</a:t>
            </a:r>
            <a:r>
              <a:rPr lang="en-US" altLang="zh-TW" sz="2000" b="1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我作客旅，你們不留我住；我赤身露體，你們不給我穿；我病了，我在監裡，你們不來看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6096000"/>
            <a:ext cx="7467599" cy="523220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這些人要往永刑裡去；那些義人要往永生裡去。</a:t>
            </a:r>
            <a:endParaRPr lang="zh-TW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4840545"/>
            <a:ext cx="3924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這些事你們既不做在我這弟兄中一個最小的身上，就是不做在我身上了。</a:t>
            </a:r>
            <a:endParaRPr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 idx="4294967295"/>
          </p:nvPr>
        </p:nvSpPr>
        <p:spPr>
          <a:xfrm>
            <a:off x="0" y="-38100"/>
            <a:ext cx="9144000" cy="952500"/>
          </a:xfrm>
        </p:spPr>
        <p:txBody>
          <a:bodyPr/>
          <a:lstStyle/>
          <a:p>
            <a:pPr marL="342900" indent="-342900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好撒馬利亞人 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新細明體" pitchFamily="18" charset="-120"/>
              </a:rPr>
              <a:t>路10:25-37)</a:t>
            </a:r>
            <a:endParaRPr lang="en-US" altLang="en-US" sz="2400" b="1" dirty="0" smtClean="0">
              <a:latin typeface="新細明體" pitchFamily="18" charset="-12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7175" name="Picture 7" descr="C:\Documents and Settings\Priscilla Tsai\My Documents\Downloads\Good-Samaritan_1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Documents and Settings\Priscilla Tsai\My Documents\Downloads\Good-Samaritan_5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Documents and Settings\Priscilla Tsai\My Documents\Downloads\Good-Samaritan_7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Documents and Settings\Priscilla Tsai\My Documents\Downloads\Good-Samaritan_8_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09800" y="6248400"/>
            <a:ext cx="567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耶穌說</a:t>
            </a:r>
            <a:r>
              <a:rPr lang="en-US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：”</a:t>
            </a:r>
            <a:r>
              <a:rPr lang="en-US" altLang="en-US" sz="3200" b="1" dirty="0" err="1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你去照樣行罷</a:t>
            </a:r>
            <a:r>
              <a:rPr lang="en-US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。”</a:t>
            </a:r>
            <a:endParaRPr lang="en-US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5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77050" y="2095586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880" indent="-18288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</a:t>
            </a:r>
            <a:r>
              <a:rPr lang="zh-TW" alt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們知道律法所說的</a:t>
            </a:r>
            <a:r>
              <a:rPr lang="en-US" altLang="zh-TW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"</a:t>
            </a:r>
            <a:r>
              <a:rPr lang="zh-TW" alt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愛你的隣居</a:t>
            </a:r>
            <a:r>
              <a:rPr lang="en-US" altLang="zh-TW" sz="2400" b="1" dirty="0" smtClean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"</a:t>
            </a:r>
            <a:endParaRPr lang="en-US" altLang="en-US" sz="2000" b="1" dirty="0">
              <a:solidFill>
                <a:srgbClr val="00B05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4114800"/>
            <a:ext cx="14345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撒馬利亞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endParaRPr lang="en-US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121725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祭師或利未人</a:t>
            </a:r>
            <a:endParaRPr lang="en-US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310964" y="1284000"/>
            <a:ext cx="2687991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趕著去會堂服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8288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人可能已經死了，碰到屍體會使自己不潔淨，因而不能主持殿堂儀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式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3962400" y="1281112"/>
            <a:ext cx="2743200" cy="2224088"/>
            <a:chOff x="2160" y="1536"/>
            <a:chExt cx="1776" cy="1497"/>
          </a:xfrm>
        </p:grpSpPr>
        <p:sp>
          <p:nvSpPr>
            <p:cNvPr id="11272" name="AutoShape 8"/>
            <p:cNvSpPr>
              <a:spLocks noChangeAspect="1" noChangeArrowheads="1" noTextEdit="1"/>
            </p:cNvSpPr>
            <p:nvPr/>
          </p:nvSpPr>
          <p:spPr bwMode="auto">
            <a:xfrm>
              <a:off x="2160" y="1536"/>
              <a:ext cx="1776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2160" y="1536"/>
              <a:ext cx="1776" cy="1497"/>
            </a:xfrm>
            <a:custGeom>
              <a:avLst/>
              <a:gdLst>
                <a:gd name="T0" fmla="*/ 0 w 3552"/>
                <a:gd name="T1" fmla="*/ 2686 h 2994"/>
                <a:gd name="T2" fmla="*/ 446 w 3552"/>
                <a:gd name="T3" fmla="*/ 0 h 2994"/>
                <a:gd name="T4" fmla="*/ 3552 w 3552"/>
                <a:gd name="T5" fmla="*/ 401 h 2994"/>
                <a:gd name="T6" fmla="*/ 3529 w 3552"/>
                <a:gd name="T7" fmla="*/ 2994 h 2994"/>
                <a:gd name="T8" fmla="*/ 0 w 3552"/>
                <a:gd name="T9" fmla="*/ 268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2" h="2994">
                  <a:moveTo>
                    <a:pt x="0" y="2686"/>
                  </a:moveTo>
                  <a:lnTo>
                    <a:pt x="446" y="0"/>
                  </a:lnTo>
                  <a:lnTo>
                    <a:pt x="3552" y="401"/>
                  </a:lnTo>
                  <a:lnTo>
                    <a:pt x="3529" y="2994"/>
                  </a:lnTo>
                  <a:lnTo>
                    <a:pt x="0" y="2686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2172" y="1548"/>
              <a:ext cx="1753" cy="1468"/>
            </a:xfrm>
            <a:custGeom>
              <a:avLst/>
              <a:gdLst>
                <a:gd name="T0" fmla="*/ 3508 w 3508"/>
                <a:gd name="T1" fmla="*/ 400 h 2937"/>
                <a:gd name="T2" fmla="*/ 439 w 3508"/>
                <a:gd name="T3" fmla="*/ 0 h 2937"/>
                <a:gd name="T4" fmla="*/ 0 w 3508"/>
                <a:gd name="T5" fmla="*/ 2642 h 2937"/>
                <a:gd name="T6" fmla="*/ 3465 w 3508"/>
                <a:gd name="T7" fmla="*/ 2937 h 2937"/>
                <a:gd name="T8" fmla="*/ 3508 w 3508"/>
                <a:gd name="T9" fmla="*/ 40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8" h="2937">
                  <a:moveTo>
                    <a:pt x="3508" y="400"/>
                  </a:moveTo>
                  <a:lnTo>
                    <a:pt x="439" y="0"/>
                  </a:lnTo>
                  <a:lnTo>
                    <a:pt x="0" y="2642"/>
                  </a:lnTo>
                  <a:lnTo>
                    <a:pt x="3465" y="2937"/>
                  </a:lnTo>
                  <a:lnTo>
                    <a:pt x="3508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2189" y="1568"/>
              <a:ext cx="1717" cy="1427"/>
            </a:xfrm>
            <a:custGeom>
              <a:avLst/>
              <a:gdLst>
                <a:gd name="T0" fmla="*/ 0 w 3436"/>
                <a:gd name="T1" fmla="*/ 2565 h 2853"/>
                <a:gd name="T2" fmla="*/ 426 w 3436"/>
                <a:gd name="T3" fmla="*/ 0 h 2853"/>
                <a:gd name="T4" fmla="*/ 3436 w 3436"/>
                <a:gd name="T5" fmla="*/ 393 h 2853"/>
                <a:gd name="T6" fmla="*/ 3393 w 3436"/>
                <a:gd name="T7" fmla="*/ 2853 h 2853"/>
                <a:gd name="T8" fmla="*/ 0 w 3436"/>
                <a:gd name="T9" fmla="*/ 2565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6" h="2853">
                  <a:moveTo>
                    <a:pt x="0" y="2565"/>
                  </a:moveTo>
                  <a:lnTo>
                    <a:pt x="426" y="0"/>
                  </a:lnTo>
                  <a:lnTo>
                    <a:pt x="3436" y="393"/>
                  </a:lnTo>
                  <a:lnTo>
                    <a:pt x="3393" y="2853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2207" y="1586"/>
              <a:ext cx="1684" cy="1391"/>
            </a:xfrm>
            <a:custGeom>
              <a:avLst/>
              <a:gdLst>
                <a:gd name="T0" fmla="*/ 3368 w 3368"/>
                <a:gd name="T1" fmla="*/ 387 h 2781"/>
                <a:gd name="T2" fmla="*/ 413 w 3368"/>
                <a:gd name="T3" fmla="*/ 0 h 2781"/>
                <a:gd name="T4" fmla="*/ 0 w 3368"/>
                <a:gd name="T5" fmla="*/ 2500 h 2781"/>
                <a:gd name="T6" fmla="*/ 3325 w 3368"/>
                <a:gd name="T7" fmla="*/ 2781 h 2781"/>
                <a:gd name="T8" fmla="*/ 3368 w 3368"/>
                <a:gd name="T9" fmla="*/ 387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8" h="2781">
                  <a:moveTo>
                    <a:pt x="3368" y="387"/>
                  </a:moveTo>
                  <a:lnTo>
                    <a:pt x="413" y="0"/>
                  </a:lnTo>
                  <a:lnTo>
                    <a:pt x="0" y="2500"/>
                  </a:lnTo>
                  <a:lnTo>
                    <a:pt x="3325" y="2781"/>
                  </a:lnTo>
                  <a:lnTo>
                    <a:pt x="3368" y="3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2238" y="1617"/>
              <a:ext cx="1631" cy="1335"/>
            </a:xfrm>
            <a:custGeom>
              <a:avLst/>
              <a:gdLst>
                <a:gd name="T0" fmla="*/ 3262 w 3262"/>
                <a:gd name="T1" fmla="*/ 376 h 2668"/>
                <a:gd name="T2" fmla="*/ 3222 w 3262"/>
                <a:gd name="T3" fmla="*/ 2668 h 2668"/>
                <a:gd name="T4" fmla="*/ 0 w 3262"/>
                <a:gd name="T5" fmla="*/ 2398 h 2668"/>
                <a:gd name="T6" fmla="*/ 397 w 3262"/>
                <a:gd name="T7" fmla="*/ 0 h 2668"/>
                <a:gd name="T8" fmla="*/ 3262 w 3262"/>
                <a:gd name="T9" fmla="*/ 376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2668">
                  <a:moveTo>
                    <a:pt x="3262" y="376"/>
                  </a:moveTo>
                  <a:lnTo>
                    <a:pt x="3222" y="2668"/>
                  </a:lnTo>
                  <a:lnTo>
                    <a:pt x="0" y="2398"/>
                  </a:lnTo>
                  <a:lnTo>
                    <a:pt x="397" y="0"/>
                  </a:lnTo>
                  <a:lnTo>
                    <a:pt x="3262" y="376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2208" y="1584"/>
              <a:ext cx="1631" cy="1335"/>
            </a:xfrm>
            <a:custGeom>
              <a:avLst/>
              <a:gdLst>
                <a:gd name="T0" fmla="*/ 3262 w 3262"/>
                <a:gd name="T1" fmla="*/ 376 h 2668"/>
                <a:gd name="T2" fmla="*/ 3222 w 3262"/>
                <a:gd name="T3" fmla="*/ 2668 h 2668"/>
                <a:gd name="T4" fmla="*/ 0 w 3262"/>
                <a:gd name="T5" fmla="*/ 2398 h 2668"/>
                <a:gd name="T6" fmla="*/ 397 w 3262"/>
                <a:gd name="T7" fmla="*/ 0 h 2668"/>
                <a:gd name="T8" fmla="*/ 3262 w 3262"/>
                <a:gd name="T9" fmla="*/ 376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2668">
                  <a:moveTo>
                    <a:pt x="3262" y="376"/>
                  </a:moveTo>
                  <a:lnTo>
                    <a:pt x="3222" y="2668"/>
                  </a:lnTo>
                  <a:lnTo>
                    <a:pt x="0" y="2398"/>
                  </a:lnTo>
                  <a:lnTo>
                    <a:pt x="397" y="0"/>
                  </a:lnTo>
                  <a:lnTo>
                    <a:pt x="3262" y="376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2784" y="1776"/>
              <a:ext cx="673" cy="1072"/>
            </a:xfrm>
            <a:custGeom>
              <a:avLst/>
              <a:gdLst>
                <a:gd name="T0" fmla="*/ 743 w 1346"/>
                <a:gd name="T1" fmla="*/ 2138 h 2143"/>
                <a:gd name="T2" fmla="*/ 874 w 1346"/>
                <a:gd name="T3" fmla="*/ 2095 h 2143"/>
                <a:gd name="T4" fmla="*/ 994 w 1346"/>
                <a:gd name="T5" fmla="*/ 2014 h 2143"/>
                <a:gd name="T6" fmla="*/ 1101 w 1346"/>
                <a:gd name="T7" fmla="*/ 1898 h 2143"/>
                <a:gd name="T8" fmla="*/ 1192 w 1346"/>
                <a:gd name="T9" fmla="*/ 1753 h 2143"/>
                <a:gd name="T10" fmla="*/ 1266 w 1346"/>
                <a:gd name="T11" fmla="*/ 1583 h 2143"/>
                <a:gd name="T12" fmla="*/ 1316 w 1346"/>
                <a:gd name="T13" fmla="*/ 1391 h 2143"/>
                <a:gd name="T14" fmla="*/ 1343 w 1346"/>
                <a:gd name="T15" fmla="*/ 1182 h 2143"/>
                <a:gd name="T16" fmla="*/ 1343 w 1346"/>
                <a:gd name="T17" fmla="*/ 963 h 2143"/>
                <a:gd name="T18" fmla="*/ 1316 w 1346"/>
                <a:gd name="T19" fmla="*/ 754 h 2143"/>
                <a:gd name="T20" fmla="*/ 1266 w 1346"/>
                <a:gd name="T21" fmla="*/ 560 h 2143"/>
                <a:gd name="T22" fmla="*/ 1192 w 1346"/>
                <a:gd name="T23" fmla="*/ 390 h 2143"/>
                <a:gd name="T24" fmla="*/ 1101 w 1346"/>
                <a:gd name="T25" fmla="*/ 245 h 2143"/>
                <a:gd name="T26" fmla="*/ 994 w 1346"/>
                <a:gd name="T27" fmla="*/ 129 h 2143"/>
                <a:gd name="T28" fmla="*/ 874 w 1346"/>
                <a:gd name="T29" fmla="*/ 48 h 2143"/>
                <a:gd name="T30" fmla="*/ 743 w 1346"/>
                <a:gd name="T31" fmla="*/ 5 h 2143"/>
                <a:gd name="T32" fmla="*/ 605 w 1346"/>
                <a:gd name="T33" fmla="*/ 5 h 2143"/>
                <a:gd name="T34" fmla="*/ 473 w 1346"/>
                <a:gd name="T35" fmla="*/ 48 h 2143"/>
                <a:gd name="T36" fmla="*/ 353 w 1346"/>
                <a:gd name="T37" fmla="*/ 129 h 2143"/>
                <a:gd name="T38" fmla="*/ 246 w 1346"/>
                <a:gd name="T39" fmla="*/ 245 h 2143"/>
                <a:gd name="T40" fmla="*/ 154 w 1346"/>
                <a:gd name="T41" fmla="*/ 390 h 2143"/>
                <a:gd name="T42" fmla="*/ 83 w 1346"/>
                <a:gd name="T43" fmla="*/ 560 h 2143"/>
                <a:gd name="T44" fmla="*/ 31 w 1346"/>
                <a:gd name="T45" fmla="*/ 754 h 2143"/>
                <a:gd name="T46" fmla="*/ 4 w 1346"/>
                <a:gd name="T47" fmla="*/ 963 h 2143"/>
                <a:gd name="T48" fmla="*/ 4 w 1346"/>
                <a:gd name="T49" fmla="*/ 1182 h 2143"/>
                <a:gd name="T50" fmla="*/ 31 w 1346"/>
                <a:gd name="T51" fmla="*/ 1391 h 2143"/>
                <a:gd name="T52" fmla="*/ 83 w 1346"/>
                <a:gd name="T53" fmla="*/ 1583 h 2143"/>
                <a:gd name="T54" fmla="*/ 154 w 1346"/>
                <a:gd name="T55" fmla="*/ 1753 h 2143"/>
                <a:gd name="T56" fmla="*/ 246 w 1346"/>
                <a:gd name="T57" fmla="*/ 1898 h 2143"/>
                <a:gd name="T58" fmla="*/ 353 w 1346"/>
                <a:gd name="T59" fmla="*/ 2014 h 2143"/>
                <a:gd name="T60" fmla="*/ 473 w 1346"/>
                <a:gd name="T61" fmla="*/ 2095 h 2143"/>
                <a:gd name="T62" fmla="*/ 605 w 1346"/>
                <a:gd name="T63" fmla="*/ 2138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6" h="2143">
                  <a:moveTo>
                    <a:pt x="673" y="2143"/>
                  </a:moveTo>
                  <a:lnTo>
                    <a:pt x="743" y="2138"/>
                  </a:lnTo>
                  <a:lnTo>
                    <a:pt x="809" y="2122"/>
                  </a:lnTo>
                  <a:lnTo>
                    <a:pt x="874" y="2095"/>
                  </a:lnTo>
                  <a:lnTo>
                    <a:pt x="936" y="2059"/>
                  </a:lnTo>
                  <a:lnTo>
                    <a:pt x="994" y="2014"/>
                  </a:lnTo>
                  <a:lnTo>
                    <a:pt x="1049" y="1960"/>
                  </a:lnTo>
                  <a:lnTo>
                    <a:pt x="1101" y="1898"/>
                  </a:lnTo>
                  <a:lnTo>
                    <a:pt x="1149" y="1830"/>
                  </a:lnTo>
                  <a:lnTo>
                    <a:pt x="1192" y="1753"/>
                  </a:lnTo>
                  <a:lnTo>
                    <a:pt x="1232" y="1670"/>
                  </a:lnTo>
                  <a:lnTo>
                    <a:pt x="1266" y="1583"/>
                  </a:lnTo>
                  <a:lnTo>
                    <a:pt x="1294" y="1490"/>
                  </a:lnTo>
                  <a:lnTo>
                    <a:pt x="1316" y="1391"/>
                  </a:lnTo>
                  <a:lnTo>
                    <a:pt x="1332" y="1287"/>
                  </a:lnTo>
                  <a:lnTo>
                    <a:pt x="1343" y="1182"/>
                  </a:lnTo>
                  <a:lnTo>
                    <a:pt x="1346" y="1072"/>
                  </a:lnTo>
                  <a:lnTo>
                    <a:pt x="1343" y="963"/>
                  </a:lnTo>
                  <a:lnTo>
                    <a:pt x="1332" y="856"/>
                  </a:lnTo>
                  <a:lnTo>
                    <a:pt x="1316" y="754"/>
                  </a:lnTo>
                  <a:lnTo>
                    <a:pt x="1294" y="655"/>
                  </a:lnTo>
                  <a:lnTo>
                    <a:pt x="1266" y="560"/>
                  </a:lnTo>
                  <a:lnTo>
                    <a:pt x="1232" y="472"/>
                  </a:lnTo>
                  <a:lnTo>
                    <a:pt x="1192" y="390"/>
                  </a:lnTo>
                  <a:lnTo>
                    <a:pt x="1149" y="313"/>
                  </a:lnTo>
                  <a:lnTo>
                    <a:pt x="1101" y="245"/>
                  </a:lnTo>
                  <a:lnTo>
                    <a:pt x="1049" y="182"/>
                  </a:lnTo>
                  <a:lnTo>
                    <a:pt x="994" y="129"/>
                  </a:lnTo>
                  <a:lnTo>
                    <a:pt x="936" y="84"/>
                  </a:lnTo>
                  <a:lnTo>
                    <a:pt x="874" y="48"/>
                  </a:lnTo>
                  <a:lnTo>
                    <a:pt x="809" y="21"/>
                  </a:lnTo>
                  <a:lnTo>
                    <a:pt x="743" y="5"/>
                  </a:lnTo>
                  <a:lnTo>
                    <a:pt x="673" y="0"/>
                  </a:lnTo>
                  <a:lnTo>
                    <a:pt x="605" y="5"/>
                  </a:lnTo>
                  <a:lnTo>
                    <a:pt x="537" y="21"/>
                  </a:lnTo>
                  <a:lnTo>
                    <a:pt x="473" y="48"/>
                  </a:lnTo>
                  <a:lnTo>
                    <a:pt x="412" y="84"/>
                  </a:lnTo>
                  <a:lnTo>
                    <a:pt x="353" y="129"/>
                  </a:lnTo>
                  <a:lnTo>
                    <a:pt x="298" y="182"/>
                  </a:lnTo>
                  <a:lnTo>
                    <a:pt x="246" y="245"/>
                  </a:lnTo>
                  <a:lnTo>
                    <a:pt x="197" y="313"/>
                  </a:lnTo>
                  <a:lnTo>
                    <a:pt x="154" y="390"/>
                  </a:lnTo>
                  <a:lnTo>
                    <a:pt x="115" y="472"/>
                  </a:lnTo>
                  <a:lnTo>
                    <a:pt x="83" y="560"/>
                  </a:lnTo>
                  <a:lnTo>
                    <a:pt x="54" y="655"/>
                  </a:lnTo>
                  <a:lnTo>
                    <a:pt x="31" y="754"/>
                  </a:lnTo>
                  <a:lnTo>
                    <a:pt x="15" y="856"/>
                  </a:lnTo>
                  <a:lnTo>
                    <a:pt x="4" y="963"/>
                  </a:lnTo>
                  <a:lnTo>
                    <a:pt x="0" y="1072"/>
                  </a:lnTo>
                  <a:lnTo>
                    <a:pt x="4" y="1182"/>
                  </a:lnTo>
                  <a:lnTo>
                    <a:pt x="15" y="1287"/>
                  </a:lnTo>
                  <a:lnTo>
                    <a:pt x="31" y="1391"/>
                  </a:lnTo>
                  <a:lnTo>
                    <a:pt x="54" y="1490"/>
                  </a:lnTo>
                  <a:lnTo>
                    <a:pt x="83" y="1583"/>
                  </a:lnTo>
                  <a:lnTo>
                    <a:pt x="115" y="1670"/>
                  </a:lnTo>
                  <a:lnTo>
                    <a:pt x="154" y="1753"/>
                  </a:lnTo>
                  <a:lnTo>
                    <a:pt x="197" y="1830"/>
                  </a:lnTo>
                  <a:lnTo>
                    <a:pt x="246" y="1898"/>
                  </a:lnTo>
                  <a:lnTo>
                    <a:pt x="298" y="1960"/>
                  </a:lnTo>
                  <a:lnTo>
                    <a:pt x="353" y="2014"/>
                  </a:lnTo>
                  <a:lnTo>
                    <a:pt x="412" y="2059"/>
                  </a:lnTo>
                  <a:lnTo>
                    <a:pt x="473" y="2095"/>
                  </a:lnTo>
                  <a:lnTo>
                    <a:pt x="537" y="2122"/>
                  </a:lnTo>
                  <a:lnTo>
                    <a:pt x="605" y="2138"/>
                  </a:lnTo>
                  <a:lnTo>
                    <a:pt x="673" y="2143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2784" y="1776"/>
              <a:ext cx="658" cy="1048"/>
            </a:xfrm>
            <a:custGeom>
              <a:avLst/>
              <a:gdLst>
                <a:gd name="T0" fmla="*/ 724 w 1315"/>
                <a:gd name="T1" fmla="*/ 2089 h 2095"/>
                <a:gd name="T2" fmla="*/ 851 w 1315"/>
                <a:gd name="T3" fmla="*/ 2048 h 2095"/>
                <a:gd name="T4" fmla="*/ 969 w 1315"/>
                <a:gd name="T5" fmla="*/ 1968 h 2095"/>
                <a:gd name="T6" fmla="*/ 1075 w 1315"/>
                <a:gd name="T7" fmla="*/ 1855 h 2095"/>
                <a:gd name="T8" fmla="*/ 1165 w 1315"/>
                <a:gd name="T9" fmla="*/ 1713 h 2095"/>
                <a:gd name="T10" fmla="*/ 1236 w 1315"/>
                <a:gd name="T11" fmla="*/ 1547 h 2095"/>
                <a:gd name="T12" fmla="*/ 1284 w 1315"/>
                <a:gd name="T13" fmla="*/ 1359 h 2095"/>
                <a:gd name="T14" fmla="*/ 1311 w 1315"/>
                <a:gd name="T15" fmla="*/ 1155 h 2095"/>
                <a:gd name="T16" fmla="*/ 1311 w 1315"/>
                <a:gd name="T17" fmla="*/ 940 h 2095"/>
                <a:gd name="T18" fmla="*/ 1284 w 1315"/>
                <a:gd name="T19" fmla="*/ 736 h 2095"/>
                <a:gd name="T20" fmla="*/ 1236 w 1315"/>
                <a:gd name="T21" fmla="*/ 548 h 2095"/>
                <a:gd name="T22" fmla="*/ 1165 w 1315"/>
                <a:gd name="T23" fmla="*/ 381 h 2095"/>
                <a:gd name="T24" fmla="*/ 1075 w 1315"/>
                <a:gd name="T25" fmla="*/ 238 h 2095"/>
                <a:gd name="T26" fmla="*/ 969 w 1315"/>
                <a:gd name="T27" fmla="*/ 125 h 2095"/>
                <a:gd name="T28" fmla="*/ 851 w 1315"/>
                <a:gd name="T29" fmla="*/ 46 h 2095"/>
                <a:gd name="T30" fmla="*/ 724 w 1315"/>
                <a:gd name="T31" fmla="*/ 5 h 2095"/>
                <a:gd name="T32" fmla="*/ 588 w 1315"/>
                <a:gd name="T33" fmla="*/ 5 h 2095"/>
                <a:gd name="T34" fmla="*/ 461 w 1315"/>
                <a:gd name="T35" fmla="*/ 46 h 2095"/>
                <a:gd name="T36" fmla="*/ 343 w 1315"/>
                <a:gd name="T37" fmla="*/ 125 h 2095"/>
                <a:gd name="T38" fmla="*/ 238 w 1315"/>
                <a:gd name="T39" fmla="*/ 238 h 2095"/>
                <a:gd name="T40" fmla="*/ 150 w 1315"/>
                <a:gd name="T41" fmla="*/ 381 h 2095"/>
                <a:gd name="T42" fmla="*/ 78 w 1315"/>
                <a:gd name="T43" fmla="*/ 548 h 2095"/>
                <a:gd name="T44" fmla="*/ 28 w 1315"/>
                <a:gd name="T45" fmla="*/ 736 h 2095"/>
                <a:gd name="T46" fmla="*/ 3 w 1315"/>
                <a:gd name="T47" fmla="*/ 940 h 2095"/>
                <a:gd name="T48" fmla="*/ 3 w 1315"/>
                <a:gd name="T49" fmla="*/ 1155 h 2095"/>
                <a:gd name="T50" fmla="*/ 28 w 1315"/>
                <a:gd name="T51" fmla="*/ 1359 h 2095"/>
                <a:gd name="T52" fmla="*/ 78 w 1315"/>
                <a:gd name="T53" fmla="*/ 1547 h 2095"/>
                <a:gd name="T54" fmla="*/ 150 w 1315"/>
                <a:gd name="T55" fmla="*/ 1713 h 2095"/>
                <a:gd name="T56" fmla="*/ 238 w 1315"/>
                <a:gd name="T57" fmla="*/ 1855 h 2095"/>
                <a:gd name="T58" fmla="*/ 343 w 1315"/>
                <a:gd name="T59" fmla="*/ 1968 h 2095"/>
                <a:gd name="T60" fmla="*/ 461 w 1315"/>
                <a:gd name="T61" fmla="*/ 2048 h 2095"/>
                <a:gd name="T62" fmla="*/ 588 w 1315"/>
                <a:gd name="T63" fmla="*/ 2089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5" h="2095">
                  <a:moveTo>
                    <a:pt x="656" y="2095"/>
                  </a:moveTo>
                  <a:lnTo>
                    <a:pt x="724" y="2089"/>
                  </a:lnTo>
                  <a:lnTo>
                    <a:pt x="789" y="2073"/>
                  </a:lnTo>
                  <a:lnTo>
                    <a:pt x="851" y="2048"/>
                  </a:lnTo>
                  <a:lnTo>
                    <a:pt x="912" y="2012"/>
                  </a:lnTo>
                  <a:lnTo>
                    <a:pt x="969" y="1968"/>
                  </a:lnTo>
                  <a:lnTo>
                    <a:pt x="1025" y="1916"/>
                  </a:lnTo>
                  <a:lnTo>
                    <a:pt x="1075" y="1855"/>
                  </a:lnTo>
                  <a:lnTo>
                    <a:pt x="1122" y="1789"/>
                  </a:lnTo>
                  <a:lnTo>
                    <a:pt x="1165" y="1713"/>
                  </a:lnTo>
                  <a:lnTo>
                    <a:pt x="1202" y="1633"/>
                  </a:lnTo>
                  <a:lnTo>
                    <a:pt x="1236" y="1547"/>
                  </a:lnTo>
                  <a:lnTo>
                    <a:pt x="1263" y="1456"/>
                  </a:lnTo>
                  <a:lnTo>
                    <a:pt x="1284" y="1359"/>
                  </a:lnTo>
                  <a:lnTo>
                    <a:pt x="1302" y="1259"/>
                  </a:lnTo>
                  <a:lnTo>
                    <a:pt x="1311" y="1155"/>
                  </a:lnTo>
                  <a:lnTo>
                    <a:pt x="1315" y="1047"/>
                  </a:lnTo>
                  <a:lnTo>
                    <a:pt x="1311" y="940"/>
                  </a:lnTo>
                  <a:lnTo>
                    <a:pt x="1302" y="836"/>
                  </a:lnTo>
                  <a:lnTo>
                    <a:pt x="1284" y="736"/>
                  </a:lnTo>
                  <a:lnTo>
                    <a:pt x="1263" y="639"/>
                  </a:lnTo>
                  <a:lnTo>
                    <a:pt x="1236" y="548"/>
                  </a:lnTo>
                  <a:lnTo>
                    <a:pt x="1202" y="462"/>
                  </a:lnTo>
                  <a:lnTo>
                    <a:pt x="1165" y="381"/>
                  </a:lnTo>
                  <a:lnTo>
                    <a:pt x="1122" y="306"/>
                  </a:lnTo>
                  <a:lnTo>
                    <a:pt x="1075" y="238"/>
                  </a:lnTo>
                  <a:lnTo>
                    <a:pt x="1025" y="179"/>
                  </a:lnTo>
                  <a:lnTo>
                    <a:pt x="969" y="125"/>
                  </a:lnTo>
                  <a:lnTo>
                    <a:pt x="912" y="82"/>
                  </a:lnTo>
                  <a:lnTo>
                    <a:pt x="851" y="46"/>
                  </a:lnTo>
                  <a:lnTo>
                    <a:pt x="789" y="21"/>
                  </a:lnTo>
                  <a:lnTo>
                    <a:pt x="724" y="5"/>
                  </a:lnTo>
                  <a:lnTo>
                    <a:pt x="656" y="0"/>
                  </a:lnTo>
                  <a:lnTo>
                    <a:pt x="588" y="5"/>
                  </a:lnTo>
                  <a:lnTo>
                    <a:pt x="524" y="21"/>
                  </a:lnTo>
                  <a:lnTo>
                    <a:pt x="461" y="46"/>
                  </a:lnTo>
                  <a:lnTo>
                    <a:pt x="400" y="82"/>
                  </a:lnTo>
                  <a:lnTo>
                    <a:pt x="343" y="125"/>
                  </a:lnTo>
                  <a:lnTo>
                    <a:pt x="289" y="179"/>
                  </a:lnTo>
                  <a:lnTo>
                    <a:pt x="238" y="238"/>
                  </a:lnTo>
                  <a:lnTo>
                    <a:pt x="191" y="306"/>
                  </a:lnTo>
                  <a:lnTo>
                    <a:pt x="150" y="381"/>
                  </a:lnTo>
                  <a:lnTo>
                    <a:pt x="112" y="462"/>
                  </a:lnTo>
                  <a:lnTo>
                    <a:pt x="78" y="548"/>
                  </a:lnTo>
                  <a:lnTo>
                    <a:pt x="51" y="639"/>
                  </a:lnTo>
                  <a:lnTo>
                    <a:pt x="28" y="736"/>
                  </a:lnTo>
                  <a:lnTo>
                    <a:pt x="12" y="836"/>
                  </a:lnTo>
                  <a:lnTo>
                    <a:pt x="3" y="940"/>
                  </a:lnTo>
                  <a:lnTo>
                    <a:pt x="0" y="1047"/>
                  </a:lnTo>
                  <a:lnTo>
                    <a:pt x="3" y="1155"/>
                  </a:lnTo>
                  <a:lnTo>
                    <a:pt x="12" y="1259"/>
                  </a:lnTo>
                  <a:lnTo>
                    <a:pt x="28" y="1359"/>
                  </a:lnTo>
                  <a:lnTo>
                    <a:pt x="51" y="1456"/>
                  </a:lnTo>
                  <a:lnTo>
                    <a:pt x="78" y="1547"/>
                  </a:lnTo>
                  <a:lnTo>
                    <a:pt x="112" y="1633"/>
                  </a:lnTo>
                  <a:lnTo>
                    <a:pt x="150" y="1713"/>
                  </a:lnTo>
                  <a:lnTo>
                    <a:pt x="191" y="1789"/>
                  </a:lnTo>
                  <a:lnTo>
                    <a:pt x="238" y="1855"/>
                  </a:lnTo>
                  <a:lnTo>
                    <a:pt x="289" y="1916"/>
                  </a:lnTo>
                  <a:lnTo>
                    <a:pt x="343" y="1968"/>
                  </a:lnTo>
                  <a:lnTo>
                    <a:pt x="400" y="2012"/>
                  </a:lnTo>
                  <a:lnTo>
                    <a:pt x="461" y="2048"/>
                  </a:lnTo>
                  <a:lnTo>
                    <a:pt x="524" y="2073"/>
                  </a:lnTo>
                  <a:lnTo>
                    <a:pt x="588" y="2089"/>
                  </a:lnTo>
                  <a:lnTo>
                    <a:pt x="656" y="2095"/>
                  </a:lnTo>
                  <a:close/>
                </a:path>
              </a:pathLst>
            </a:custGeom>
            <a:solidFill>
              <a:srgbClr val="B5D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2776" y="1784"/>
              <a:ext cx="643" cy="1023"/>
            </a:xfrm>
            <a:custGeom>
              <a:avLst/>
              <a:gdLst>
                <a:gd name="T0" fmla="*/ 709 w 1285"/>
                <a:gd name="T1" fmla="*/ 2041 h 2047"/>
                <a:gd name="T2" fmla="*/ 834 w 1285"/>
                <a:gd name="T3" fmla="*/ 2000 h 2047"/>
                <a:gd name="T4" fmla="*/ 948 w 1285"/>
                <a:gd name="T5" fmla="*/ 1923 h 2047"/>
                <a:gd name="T6" fmla="*/ 1052 w 1285"/>
                <a:gd name="T7" fmla="*/ 1812 h 2047"/>
                <a:gd name="T8" fmla="*/ 1138 w 1285"/>
                <a:gd name="T9" fmla="*/ 1674 h 2047"/>
                <a:gd name="T10" fmla="*/ 1208 w 1285"/>
                <a:gd name="T11" fmla="*/ 1511 h 2047"/>
                <a:gd name="T12" fmla="*/ 1256 w 1285"/>
                <a:gd name="T13" fmla="*/ 1329 h 2047"/>
                <a:gd name="T14" fmla="*/ 1281 w 1285"/>
                <a:gd name="T15" fmla="*/ 1128 h 2047"/>
                <a:gd name="T16" fmla="*/ 1281 w 1285"/>
                <a:gd name="T17" fmla="*/ 920 h 2047"/>
                <a:gd name="T18" fmla="*/ 1256 w 1285"/>
                <a:gd name="T19" fmla="*/ 720 h 2047"/>
                <a:gd name="T20" fmla="*/ 1208 w 1285"/>
                <a:gd name="T21" fmla="*/ 535 h 2047"/>
                <a:gd name="T22" fmla="*/ 1138 w 1285"/>
                <a:gd name="T23" fmla="*/ 372 h 2047"/>
                <a:gd name="T24" fmla="*/ 1052 w 1285"/>
                <a:gd name="T25" fmla="*/ 235 h 2047"/>
                <a:gd name="T26" fmla="*/ 948 w 1285"/>
                <a:gd name="T27" fmla="*/ 124 h 2047"/>
                <a:gd name="T28" fmla="*/ 834 w 1285"/>
                <a:gd name="T29" fmla="*/ 47 h 2047"/>
                <a:gd name="T30" fmla="*/ 709 w 1285"/>
                <a:gd name="T31" fmla="*/ 5 h 2047"/>
                <a:gd name="T32" fmla="*/ 576 w 1285"/>
                <a:gd name="T33" fmla="*/ 5 h 2047"/>
                <a:gd name="T34" fmla="*/ 451 w 1285"/>
                <a:gd name="T35" fmla="*/ 47 h 2047"/>
                <a:gd name="T36" fmla="*/ 336 w 1285"/>
                <a:gd name="T37" fmla="*/ 124 h 2047"/>
                <a:gd name="T38" fmla="*/ 234 w 1285"/>
                <a:gd name="T39" fmla="*/ 235 h 2047"/>
                <a:gd name="T40" fmla="*/ 147 w 1285"/>
                <a:gd name="T41" fmla="*/ 372 h 2047"/>
                <a:gd name="T42" fmla="*/ 77 w 1285"/>
                <a:gd name="T43" fmla="*/ 535 h 2047"/>
                <a:gd name="T44" fmla="*/ 29 w 1285"/>
                <a:gd name="T45" fmla="*/ 720 h 2047"/>
                <a:gd name="T46" fmla="*/ 3 w 1285"/>
                <a:gd name="T47" fmla="*/ 920 h 2047"/>
                <a:gd name="T48" fmla="*/ 3 w 1285"/>
                <a:gd name="T49" fmla="*/ 1128 h 2047"/>
                <a:gd name="T50" fmla="*/ 29 w 1285"/>
                <a:gd name="T51" fmla="*/ 1329 h 2047"/>
                <a:gd name="T52" fmla="*/ 77 w 1285"/>
                <a:gd name="T53" fmla="*/ 1511 h 2047"/>
                <a:gd name="T54" fmla="*/ 147 w 1285"/>
                <a:gd name="T55" fmla="*/ 1674 h 2047"/>
                <a:gd name="T56" fmla="*/ 234 w 1285"/>
                <a:gd name="T57" fmla="*/ 1812 h 2047"/>
                <a:gd name="T58" fmla="*/ 336 w 1285"/>
                <a:gd name="T59" fmla="*/ 1923 h 2047"/>
                <a:gd name="T60" fmla="*/ 451 w 1285"/>
                <a:gd name="T61" fmla="*/ 2000 h 2047"/>
                <a:gd name="T62" fmla="*/ 576 w 1285"/>
                <a:gd name="T63" fmla="*/ 2041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5" h="2047">
                  <a:moveTo>
                    <a:pt x="642" y="2047"/>
                  </a:moveTo>
                  <a:lnTo>
                    <a:pt x="709" y="2041"/>
                  </a:lnTo>
                  <a:lnTo>
                    <a:pt x="773" y="2025"/>
                  </a:lnTo>
                  <a:lnTo>
                    <a:pt x="834" y="2000"/>
                  </a:lnTo>
                  <a:lnTo>
                    <a:pt x="893" y="1966"/>
                  </a:lnTo>
                  <a:lnTo>
                    <a:pt x="948" y="1923"/>
                  </a:lnTo>
                  <a:lnTo>
                    <a:pt x="1002" y="1871"/>
                  </a:lnTo>
                  <a:lnTo>
                    <a:pt x="1052" y="1812"/>
                  </a:lnTo>
                  <a:lnTo>
                    <a:pt x="1097" y="1748"/>
                  </a:lnTo>
                  <a:lnTo>
                    <a:pt x="1138" y="1674"/>
                  </a:lnTo>
                  <a:lnTo>
                    <a:pt x="1176" y="1596"/>
                  </a:lnTo>
                  <a:lnTo>
                    <a:pt x="1208" y="1511"/>
                  </a:lnTo>
                  <a:lnTo>
                    <a:pt x="1235" y="1422"/>
                  </a:lnTo>
                  <a:lnTo>
                    <a:pt x="1256" y="1329"/>
                  </a:lnTo>
                  <a:lnTo>
                    <a:pt x="1272" y="1230"/>
                  </a:lnTo>
                  <a:lnTo>
                    <a:pt x="1281" y="1128"/>
                  </a:lnTo>
                  <a:lnTo>
                    <a:pt x="1285" y="1024"/>
                  </a:lnTo>
                  <a:lnTo>
                    <a:pt x="1281" y="920"/>
                  </a:lnTo>
                  <a:lnTo>
                    <a:pt x="1272" y="818"/>
                  </a:lnTo>
                  <a:lnTo>
                    <a:pt x="1256" y="720"/>
                  </a:lnTo>
                  <a:lnTo>
                    <a:pt x="1235" y="625"/>
                  </a:lnTo>
                  <a:lnTo>
                    <a:pt x="1208" y="535"/>
                  </a:lnTo>
                  <a:lnTo>
                    <a:pt x="1176" y="451"/>
                  </a:lnTo>
                  <a:lnTo>
                    <a:pt x="1138" y="372"/>
                  </a:lnTo>
                  <a:lnTo>
                    <a:pt x="1097" y="299"/>
                  </a:lnTo>
                  <a:lnTo>
                    <a:pt x="1052" y="235"/>
                  </a:lnTo>
                  <a:lnTo>
                    <a:pt x="1002" y="176"/>
                  </a:lnTo>
                  <a:lnTo>
                    <a:pt x="948" y="124"/>
                  </a:lnTo>
                  <a:lnTo>
                    <a:pt x="893" y="81"/>
                  </a:lnTo>
                  <a:lnTo>
                    <a:pt x="834" y="47"/>
                  </a:lnTo>
                  <a:lnTo>
                    <a:pt x="773" y="22"/>
                  </a:lnTo>
                  <a:lnTo>
                    <a:pt x="709" y="5"/>
                  </a:lnTo>
                  <a:lnTo>
                    <a:pt x="642" y="0"/>
                  </a:lnTo>
                  <a:lnTo>
                    <a:pt x="576" y="5"/>
                  </a:lnTo>
                  <a:lnTo>
                    <a:pt x="513" y="22"/>
                  </a:lnTo>
                  <a:lnTo>
                    <a:pt x="451" y="47"/>
                  </a:lnTo>
                  <a:lnTo>
                    <a:pt x="392" y="81"/>
                  </a:lnTo>
                  <a:lnTo>
                    <a:pt x="336" y="124"/>
                  </a:lnTo>
                  <a:lnTo>
                    <a:pt x="283" y="176"/>
                  </a:lnTo>
                  <a:lnTo>
                    <a:pt x="234" y="235"/>
                  </a:lnTo>
                  <a:lnTo>
                    <a:pt x="188" y="299"/>
                  </a:lnTo>
                  <a:lnTo>
                    <a:pt x="147" y="372"/>
                  </a:lnTo>
                  <a:lnTo>
                    <a:pt x="109" y="451"/>
                  </a:lnTo>
                  <a:lnTo>
                    <a:pt x="77" y="535"/>
                  </a:lnTo>
                  <a:lnTo>
                    <a:pt x="50" y="625"/>
                  </a:lnTo>
                  <a:lnTo>
                    <a:pt x="29" y="720"/>
                  </a:lnTo>
                  <a:lnTo>
                    <a:pt x="12" y="818"/>
                  </a:lnTo>
                  <a:lnTo>
                    <a:pt x="3" y="920"/>
                  </a:lnTo>
                  <a:lnTo>
                    <a:pt x="0" y="1024"/>
                  </a:lnTo>
                  <a:lnTo>
                    <a:pt x="3" y="1128"/>
                  </a:lnTo>
                  <a:lnTo>
                    <a:pt x="12" y="1230"/>
                  </a:lnTo>
                  <a:lnTo>
                    <a:pt x="29" y="1329"/>
                  </a:lnTo>
                  <a:lnTo>
                    <a:pt x="50" y="1422"/>
                  </a:lnTo>
                  <a:lnTo>
                    <a:pt x="77" y="1511"/>
                  </a:lnTo>
                  <a:lnTo>
                    <a:pt x="109" y="1596"/>
                  </a:lnTo>
                  <a:lnTo>
                    <a:pt x="147" y="1674"/>
                  </a:lnTo>
                  <a:lnTo>
                    <a:pt x="188" y="1748"/>
                  </a:lnTo>
                  <a:lnTo>
                    <a:pt x="234" y="1812"/>
                  </a:lnTo>
                  <a:lnTo>
                    <a:pt x="283" y="1871"/>
                  </a:lnTo>
                  <a:lnTo>
                    <a:pt x="336" y="1923"/>
                  </a:lnTo>
                  <a:lnTo>
                    <a:pt x="392" y="1966"/>
                  </a:lnTo>
                  <a:lnTo>
                    <a:pt x="451" y="2000"/>
                  </a:lnTo>
                  <a:lnTo>
                    <a:pt x="513" y="2025"/>
                  </a:lnTo>
                  <a:lnTo>
                    <a:pt x="576" y="2041"/>
                  </a:lnTo>
                  <a:lnTo>
                    <a:pt x="642" y="2047"/>
                  </a:lnTo>
                  <a:close/>
                </a:path>
              </a:pathLst>
            </a:custGeom>
            <a:solidFill>
              <a:srgbClr val="BCD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2785" y="1797"/>
              <a:ext cx="627" cy="999"/>
            </a:xfrm>
            <a:custGeom>
              <a:avLst/>
              <a:gdLst>
                <a:gd name="T0" fmla="*/ 691 w 1254"/>
                <a:gd name="T1" fmla="*/ 1993 h 1998"/>
                <a:gd name="T2" fmla="*/ 812 w 1254"/>
                <a:gd name="T3" fmla="*/ 1954 h 1998"/>
                <a:gd name="T4" fmla="*/ 925 w 1254"/>
                <a:gd name="T5" fmla="*/ 1878 h 1998"/>
                <a:gd name="T6" fmla="*/ 1025 w 1254"/>
                <a:gd name="T7" fmla="*/ 1771 h 1998"/>
                <a:gd name="T8" fmla="*/ 1111 w 1254"/>
                <a:gd name="T9" fmla="*/ 1635 h 1998"/>
                <a:gd name="T10" fmla="*/ 1179 w 1254"/>
                <a:gd name="T11" fmla="*/ 1476 h 1998"/>
                <a:gd name="T12" fmla="*/ 1226 w 1254"/>
                <a:gd name="T13" fmla="*/ 1297 h 1998"/>
                <a:gd name="T14" fmla="*/ 1251 w 1254"/>
                <a:gd name="T15" fmla="*/ 1101 h 1998"/>
                <a:gd name="T16" fmla="*/ 1251 w 1254"/>
                <a:gd name="T17" fmla="*/ 897 h 1998"/>
                <a:gd name="T18" fmla="*/ 1226 w 1254"/>
                <a:gd name="T19" fmla="*/ 702 h 1998"/>
                <a:gd name="T20" fmla="*/ 1179 w 1254"/>
                <a:gd name="T21" fmla="*/ 523 h 1998"/>
                <a:gd name="T22" fmla="*/ 1111 w 1254"/>
                <a:gd name="T23" fmla="*/ 364 h 1998"/>
                <a:gd name="T24" fmla="*/ 1025 w 1254"/>
                <a:gd name="T25" fmla="*/ 228 h 1998"/>
                <a:gd name="T26" fmla="*/ 925 w 1254"/>
                <a:gd name="T27" fmla="*/ 120 h 1998"/>
                <a:gd name="T28" fmla="*/ 812 w 1254"/>
                <a:gd name="T29" fmla="*/ 45 h 1998"/>
                <a:gd name="T30" fmla="*/ 691 w 1254"/>
                <a:gd name="T31" fmla="*/ 5 h 1998"/>
                <a:gd name="T32" fmla="*/ 562 w 1254"/>
                <a:gd name="T33" fmla="*/ 5 h 1998"/>
                <a:gd name="T34" fmla="*/ 440 w 1254"/>
                <a:gd name="T35" fmla="*/ 45 h 1998"/>
                <a:gd name="T36" fmla="*/ 327 w 1254"/>
                <a:gd name="T37" fmla="*/ 120 h 1998"/>
                <a:gd name="T38" fmla="*/ 227 w 1254"/>
                <a:gd name="T39" fmla="*/ 228 h 1998"/>
                <a:gd name="T40" fmla="*/ 143 w 1254"/>
                <a:gd name="T41" fmla="*/ 364 h 1998"/>
                <a:gd name="T42" fmla="*/ 75 w 1254"/>
                <a:gd name="T43" fmla="*/ 523 h 1998"/>
                <a:gd name="T44" fmla="*/ 29 w 1254"/>
                <a:gd name="T45" fmla="*/ 702 h 1998"/>
                <a:gd name="T46" fmla="*/ 4 w 1254"/>
                <a:gd name="T47" fmla="*/ 897 h 1998"/>
                <a:gd name="T48" fmla="*/ 4 w 1254"/>
                <a:gd name="T49" fmla="*/ 1101 h 1998"/>
                <a:gd name="T50" fmla="*/ 29 w 1254"/>
                <a:gd name="T51" fmla="*/ 1297 h 1998"/>
                <a:gd name="T52" fmla="*/ 75 w 1254"/>
                <a:gd name="T53" fmla="*/ 1476 h 1998"/>
                <a:gd name="T54" fmla="*/ 143 w 1254"/>
                <a:gd name="T55" fmla="*/ 1635 h 1998"/>
                <a:gd name="T56" fmla="*/ 227 w 1254"/>
                <a:gd name="T57" fmla="*/ 1771 h 1998"/>
                <a:gd name="T58" fmla="*/ 327 w 1254"/>
                <a:gd name="T59" fmla="*/ 1878 h 1998"/>
                <a:gd name="T60" fmla="*/ 440 w 1254"/>
                <a:gd name="T61" fmla="*/ 1954 h 1998"/>
                <a:gd name="T62" fmla="*/ 562 w 1254"/>
                <a:gd name="T63" fmla="*/ 199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4" h="1998">
                  <a:moveTo>
                    <a:pt x="626" y="1998"/>
                  </a:moveTo>
                  <a:lnTo>
                    <a:pt x="691" y="1993"/>
                  </a:lnTo>
                  <a:lnTo>
                    <a:pt x="753" y="1979"/>
                  </a:lnTo>
                  <a:lnTo>
                    <a:pt x="812" y="1954"/>
                  </a:lnTo>
                  <a:lnTo>
                    <a:pt x="871" y="1920"/>
                  </a:lnTo>
                  <a:lnTo>
                    <a:pt x="925" y="1878"/>
                  </a:lnTo>
                  <a:lnTo>
                    <a:pt x="977" y="1828"/>
                  </a:lnTo>
                  <a:lnTo>
                    <a:pt x="1025" y="1771"/>
                  </a:lnTo>
                  <a:lnTo>
                    <a:pt x="1070" y="1705"/>
                  </a:lnTo>
                  <a:lnTo>
                    <a:pt x="1111" y="1635"/>
                  </a:lnTo>
                  <a:lnTo>
                    <a:pt x="1147" y="1558"/>
                  </a:lnTo>
                  <a:lnTo>
                    <a:pt x="1179" y="1476"/>
                  </a:lnTo>
                  <a:lnTo>
                    <a:pt x="1204" y="1388"/>
                  </a:lnTo>
                  <a:lnTo>
                    <a:pt x="1226" y="1297"/>
                  </a:lnTo>
                  <a:lnTo>
                    <a:pt x="1242" y="1200"/>
                  </a:lnTo>
                  <a:lnTo>
                    <a:pt x="1251" y="1101"/>
                  </a:lnTo>
                  <a:lnTo>
                    <a:pt x="1254" y="999"/>
                  </a:lnTo>
                  <a:lnTo>
                    <a:pt x="1251" y="897"/>
                  </a:lnTo>
                  <a:lnTo>
                    <a:pt x="1242" y="797"/>
                  </a:lnTo>
                  <a:lnTo>
                    <a:pt x="1226" y="702"/>
                  </a:lnTo>
                  <a:lnTo>
                    <a:pt x="1204" y="609"/>
                  </a:lnTo>
                  <a:lnTo>
                    <a:pt x="1179" y="523"/>
                  </a:lnTo>
                  <a:lnTo>
                    <a:pt x="1147" y="441"/>
                  </a:lnTo>
                  <a:lnTo>
                    <a:pt x="1111" y="364"/>
                  </a:lnTo>
                  <a:lnTo>
                    <a:pt x="1070" y="292"/>
                  </a:lnTo>
                  <a:lnTo>
                    <a:pt x="1025" y="228"/>
                  </a:lnTo>
                  <a:lnTo>
                    <a:pt x="977" y="170"/>
                  </a:lnTo>
                  <a:lnTo>
                    <a:pt x="925" y="120"/>
                  </a:lnTo>
                  <a:lnTo>
                    <a:pt x="871" y="79"/>
                  </a:lnTo>
                  <a:lnTo>
                    <a:pt x="812" y="45"/>
                  </a:lnTo>
                  <a:lnTo>
                    <a:pt x="753" y="20"/>
                  </a:lnTo>
                  <a:lnTo>
                    <a:pt x="691" y="5"/>
                  </a:lnTo>
                  <a:lnTo>
                    <a:pt x="626" y="0"/>
                  </a:lnTo>
                  <a:lnTo>
                    <a:pt x="562" y="5"/>
                  </a:lnTo>
                  <a:lnTo>
                    <a:pt x="501" y="20"/>
                  </a:lnTo>
                  <a:lnTo>
                    <a:pt x="440" y="45"/>
                  </a:lnTo>
                  <a:lnTo>
                    <a:pt x="383" y="79"/>
                  </a:lnTo>
                  <a:lnTo>
                    <a:pt x="327" y="120"/>
                  </a:lnTo>
                  <a:lnTo>
                    <a:pt x="276" y="170"/>
                  </a:lnTo>
                  <a:lnTo>
                    <a:pt x="227" y="228"/>
                  </a:lnTo>
                  <a:lnTo>
                    <a:pt x="184" y="292"/>
                  </a:lnTo>
                  <a:lnTo>
                    <a:pt x="143" y="364"/>
                  </a:lnTo>
                  <a:lnTo>
                    <a:pt x="107" y="441"/>
                  </a:lnTo>
                  <a:lnTo>
                    <a:pt x="75" y="523"/>
                  </a:lnTo>
                  <a:lnTo>
                    <a:pt x="50" y="609"/>
                  </a:lnTo>
                  <a:lnTo>
                    <a:pt x="29" y="702"/>
                  </a:lnTo>
                  <a:lnTo>
                    <a:pt x="13" y="797"/>
                  </a:lnTo>
                  <a:lnTo>
                    <a:pt x="4" y="897"/>
                  </a:lnTo>
                  <a:lnTo>
                    <a:pt x="0" y="999"/>
                  </a:lnTo>
                  <a:lnTo>
                    <a:pt x="4" y="1101"/>
                  </a:lnTo>
                  <a:lnTo>
                    <a:pt x="13" y="1200"/>
                  </a:lnTo>
                  <a:lnTo>
                    <a:pt x="29" y="1297"/>
                  </a:lnTo>
                  <a:lnTo>
                    <a:pt x="50" y="1388"/>
                  </a:lnTo>
                  <a:lnTo>
                    <a:pt x="75" y="1476"/>
                  </a:lnTo>
                  <a:lnTo>
                    <a:pt x="107" y="1558"/>
                  </a:lnTo>
                  <a:lnTo>
                    <a:pt x="143" y="1635"/>
                  </a:lnTo>
                  <a:lnTo>
                    <a:pt x="184" y="1705"/>
                  </a:lnTo>
                  <a:lnTo>
                    <a:pt x="227" y="1771"/>
                  </a:lnTo>
                  <a:lnTo>
                    <a:pt x="276" y="1828"/>
                  </a:lnTo>
                  <a:lnTo>
                    <a:pt x="327" y="1878"/>
                  </a:lnTo>
                  <a:lnTo>
                    <a:pt x="383" y="1920"/>
                  </a:lnTo>
                  <a:lnTo>
                    <a:pt x="440" y="1954"/>
                  </a:lnTo>
                  <a:lnTo>
                    <a:pt x="501" y="1979"/>
                  </a:lnTo>
                  <a:lnTo>
                    <a:pt x="562" y="1993"/>
                  </a:lnTo>
                  <a:lnTo>
                    <a:pt x="626" y="1998"/>
                  </a:lnTo>
                  <a:close/>
                </a:path>
              </a:pathLst>
            </a:custGeom>
            <a:solidFill>
              <a:srgbClr val="C1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2784" y="1824"/>
              <a:ext cx="613" cy="975"/>
            </a:xfrm>
            <a:custGeom>
              <a:avLst/>
              <a:gdLst>
                <a:gd name="T0" fmla="*/ 675 w 1226"/>
                <a:gd name="T1" fmla="*/ 1945 h 1950"/>
                <a:gd name="T2" fmla="*/ 795 w 1226"/>
                <a:gd name="T3" fmla="*/ 1907 h 1950"/>
                <a:gd name="T4" fmla="*/ 904 w 1226"/>
                <a:gd name="T5" fmla="*/ 1832 h 1950"/>
                <a:gd name="T6" fmla="*/ 1002 w 1226"/>
                <a:gd name="T7" fmla="*/ 1728 h 1950"/>
                <a:gd name="T8" fmla="*/ 1087 w 1226"/>
                <a:gd name="T9" fmla="*/ 1596 h 1950"/>
                <a:gd name="T10" fmla="*/ 1153 w 1226"/>
                <a:gd name="T11" fmla="*/ 1440 h 1950"/>
                <a:gd name="T12" fmla="*/ 1199 w 1226"/>
                <a:gd name="T13" fmla="*/ 1266 h 1950"/>
                <a:gd name="T14" fmla="*/ 1223 w 1226"/>
                <a:gd name="T15" fmla="*/ 1077 h 1950"/>
                <a:gd name="T16" fmla="*/ 1223 w 1226"/>
                <a:gd name="T17" fmla="*/ 876 h 1950"/>
                <a:gd name="T18" fmla="*/ 1199 w 1226"/>
                <a:gd name="T19" fmla="*/ 686 h 1950"/>
                <a:gd name="T20" fmla="*/ 1153 w 1226"/>
                <a:gd name="T21" fmla="*/ 511 h 1950"/>
                <a:gd name="T22" fmla="*/ 1087 w 1226"/>
                <a:gd name="T23" fmla="*/ 355 h 1950"/>
                <a:gd name="T24" fmla="*/ 1002 w 1226"/>
                <a:gd name="T25" fmla="*/ 222 h 1950"/>
                <a:gd name="T26" fmla="*/ 904 w 1226"/>
                <a:gd name="T27" fmla="*/ 119 h 1950"/>
                <a:gd name="T28" fmla="*/ 795 w 1226"/>
                <a:gd name="T29" fmla="*/ 45 h 1950"/>
                <a:gd name="T30" fmla="*/ 675 w 1226"/>
                <a:gd name="T31" fmla="*/ 6 h 1950"/>
                <a:gd name="T32" fmla="*/ 550 w 1226"/>
                <a:gd name="T33" fmla="*/ 6 h 1950"/>
                <a:gd name="T34" fmla="*/ 430 w 1226"/>
                <a:gd name="T35" fmla="*/ 45 h 1950"/>
                <a:gd name="T36" fmla="*/ 321 w 1226"/>
                <a:gd name="T37" fmla="*/ 119 h 1950"/>
                <a:gd name="T38" fmla="*/ 222 w 1226"/>
                <a:gd name="T39" fmla="*/ 222 h 1950"/>
                <a:gd name="T40" fmla="*/ 140 w 1226"/>
                <a:gd name="T41" fmla="*/ 355 h 1950"/>
                <a:gd name="T42" fmla="*/ 74 w 1226"/>
                <a:gd name="T43" fmla="*/ 511 h 1950"/>
                <a:gd name="T44" fmla="*/ 27 w 1226"/>
                <a:gd name="T45" fmla="*/ 686 h 1950"/>
                <a:gd name="T46" fmla="*/ 4 w 1226"/>
                <a:gd name="T47" fmla="*/ 876 h 1950"/>
                <a:gd name="T48" fmla="*/ 4 w 1226"/>
                <a:gd name="T49" fmla="*/ 1077 h 1950"/>
                <a:gd name="T50" fmla="*/ 27 w 1226"/>
                <a:gd name="T51" fmla="*/ 1266 h 1950"/>
                <a:gd name="T52" fmla="*/ 74 w 1226"/>
                <a:gd name="T53" fmla="*/ 1440 h 1950"/>
                <a:gd name="T54" fmla="*/ 140 w 1226"/>
                <a:gd name="T55" fmla="*/ 1596 h 1950"/>
                <a:gd name="T56" fmla="*/ 222 w 1226"/>
                <a:gd name="T57" fmla="*/ 1728 h 1950"/>
                <a:gd name="T58" fmla="*/ 321 w 1226"/>
                <a:gd name="T59" fmla="*/ 1832 h 1950"/>
                <a:gd name="T60" fmla="*/ 430 w 1226"/>
                <a:gd name="T61" fmla="*/ 1907 h 1950"/>
                <a:gd name="T62" fmla="*/ 550 w 1226"/>
                <a:gd name="T63" fmla="*/ 1945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6" h="1950">
                  <a:moveTo>
                    <a:pt x="612" y="1950"/>
                  </a:moveTo>
                  <a:lnTo>
                    <a:pt x="675" y="1945"/>
                  </a:lnTo>
                  <a:lnTo>
                    <a:pt x="736" y="1931"/>
                  </a:lnTo>
                  <a:lnTo>
                    <a:pt x="795" y="1907"/>
                  </a:lnTo>
                  <a:lnTo>
                    <a:pt x="850" y="1873"/>
                  </a:lnTo>
                  <a:lnTo>
                    <a:pt x="904" y="1832"/>
                  </a:lnTo>
                  <a:lnTo>
                    <a:pt x="956" y="1784"/>
                  </a:lnTo>
                  <a:lnTo>
                    <a:pt x="1002" y="1728"/>
                  </a:lnTo>
                  <a:lnTo>
                    <a:pt x="1045" y="1664"/>
                  </a:lnTo>
                  <a:lnTo>
                    <a:pt x="1087" y="1596"/>
                  </a:lnTo>
                  <a:lnTo>
                    <a:pt x="1121" y="1521"/>
                  </a:lnTo>
                  <a:lnTo>
                    <a:pt x="1153" y="1440"/>
                  </a:lnTo>
                  <a:lnTo>
                    <a:pt x="1178" y="1356"/>
                  </a:lnTo>
                  <a:lnTo>
                    <a:pt x="1199" y="1266"/>
                  </a:lnTo>
                  <a:lnTo>
                    <a:pt x="1214" y="1173"/>
                  </a:lnTo>
                  <a:lnTo>
                    <a:pt x="1223" y="1077"/>
                  </a:lnTo>
                  <a:lnTo>
                    <a:pt x="1226" y="976"/>
                  </a:lnTo>
                  <a:lnTo>
                    <a:pt x="1223" y="876"/>
                  </a:lnTo>
                  <a:lnTo>
                    <a:pt x="1214" y="779"/>
                  </a:lnTo>
                  <a:lnTo>
                    <a:pt x="1199" y="686"/>
                  </a:lnTo>
                  <a:lnTo>
                    <a:pt x="1178" y="597"/>
                  </a:lnTo>
                  <a:lnTo>
                    <a:pt x="1153" y="511"/>
                  </a:lnTo>
                  <a:lnTo>
                    <a:pt x="1121" y="430"/>
                  </a:lnTo>
                  <a:lnTo>
                    <a:pt x="1087" y="355"/>
                  </a:lnTo>
                  <a:lnTo>
                    <a:pt x="1045" y="287"/>
                  </a:lnTo>
                  <a:lnTo>
                    <a:pt x="1002" y="222"/>
                  </a:lnTo>
                  <a:lnTo>
                    <a:pt x="956" y="167"/>
                  </a:lnTo>
                  <a:lnTo>
                    <a:pt x="904" y="119"/>
                  </a:lnTo>
                  <a:lnTo>
                    <a:pt x="850" y="77"/>
                  </a:lnTo>
                  <a:lnTo>
                    <a:pt x="795" y="45"/>
                  </a:lnTo>
                  <a:lnTo>
                    <a:pt x="736" y="20"/>
                  </a:lnTo>
                  <a:lnTo>
                    <a:pt x="675" y="6"/>
                  </a:lnTo>
                  <a:lnTo>
                    <a:pt x="612" y="0"/>
                  </a:lnTo>
                  <a:lnTo>
                    <a:pt x="550" y="6"/>
                  </a:lnTo>
                  <a:lnTo>
                    <a:pt x="489" y="20"/>
                  </a:lnTo>
                  <a:lnTo>
                    <a:pt x="430" y="45"/>
                  </a:lnTo>
                  <a:lnTo>
                    <a:pt x="374" y="77"/>
                  </a:lnTo>
                  <a:lnTo>
                    <a:pt x="321" y="119"/>
                  </a:lnTo>
                  <a:lnTo>
                    <a:pt x="271" y="167"/>
                  </a:lnTo>
                  <a:lnTo>
                    <a:pt x="222" y="222"/>
                  </a:lnTo>
                  <a:lnTo>
                    <a:pt x="179" y="287"/>
                  </a:lnTo>
                  <a:lnTo>
                    <a:pt x="140" y="355"/>
                  </a:lnTo>
                  <a:lnTo>
                    <a:pt x="104" y="430"/>
                  </a:lnTo>
                  <a:lnTo>
                    <a:pt x="74" y="511"/>
                  </a:lnTo>
                  <a:lnTo>
                    <a:pt x="49" y="597"/>
                  </a:lnTo>
                  <a:lnTo>
                    <a:pt x="27" y="686"/>
                  </a:lnTo>
                  <a:lnTo>
                    <a:pt x="13" y="779"/>
                  </a:lnTo>
                  <a:lnTo>
                    <a:pt x="4" y="876"/>
                  </a:lnTo>
                  <a:lnTo>
                    <a:pt x="0" y="976"/>
                  </a:lnTo>
                  <a:lnTo>
                    <a:pt x="4" y="1077"/>
                  </a:lnTo>
                  <a:lnTo>
                    <a:pt x="13" y="1173"/>
                  </a:lnTo>
                  <a:lnTo>
                    <a:pt x="27" y="1266"/>
                  </a:lnTo>
                  <a:lnTo>
                    <a:pt x="49" y="1356"/>
                  </a:lnTo>
                  <a:lnTo>
                    <a:pt x="74" y="1440"/>
                  </a:lnTo>
                  <a:lnTo>
                    <a:pt x="104" y="1521"/>
                  </a:lnTo>
                  <a:lnTo>
                    <a:pt x="140" y="1596"/>
                  </a:lnTo>
                  <a:lnTo>
                    <a:pt x="179" y="1664"/>
                  </a:lnTo>
                  <a:lnTo>
                    <a:pt x="222" y="1728"/>
                  </a:lnTo>
                  <a:lnTo>
                    <a:pt x="271" y="1784"/>
                  </a:lnTo>
                  <a:lnTo>
                    <a:pt x="321" y="1832"/>
                  </a:lnTo>
                  <a:lnTo>
                    <a:pt x="374" y="1873"/>
                  </a:lnTo>
                  <a:lnTo>
                    <a:pt x="430" y="1907"/>
                  </a:lnTo>
                  <a:lnTo>
                    <a:pt x="489" y="1931"/>
                  </a:lnTo>
                  <a:lnTo>
                    <a:pt x="550" y="1945"/>
                  </a:lnTo>
                  <a:lnTo>
                    <a:pt x="612" y="1950"/>
                  </a:lnTo>
                  <a:close/>
                </a:path>
              </a:pathLst>
            </a:custGeom>
            <a:solidFill>
              <a:srgbClr val="C4D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2800" y="1820"/>
              <a:ext cx="596" cy="952"/>
            </a:xfrm>
            <a:custGeom>
              <a:avLst/>
              <a:gdLst>
                <a:gd name="T0" fmla="*/ 657 w 1194"/>
                <a:gd name="T1" fmla="*/ 1898 h 1903"/>
                <a:gd name="T2" fmla="*/ 775 w 1194"/>
                <a:gd name="T3" fmla="*/ 1860 h 1903"/>
                <a:gd name="T4" fmla="*/ 881 w 1194"/>
                <a:gd name="T5" fmla="*/ 1789 h 1903"/>
                <a:gd name="T6" fmla="*/ 977 w 1194"/>
                <a:gd name="T7" fmla="*/ 1686 h 1903"/>
                <a:gd name="T8" fmla="*/ 1058 w 1194"/>
                <a:gd name="T9" fmla="*/ 1558 h 1903"/>
                <a:gd name="T10" fmla="*/ 1122 w 1194"/>
                <a:gd name="T11" fmla="*/ 1405 h 1903"/>
                <a:gd name="T12" fmla="*/ 1167 w 1194"/>
                <a:gd name="T13" fmla="*/ 1235 h 1903"/>
                <a:gd name="T14" fmla="*/ 1190 w 1194"/>
                <a:gd name="T15" fmla="*/ 1049 h 1903"/>
                <a:gd name="T16" fmla="*/ 1190 w 1194"/>
                <a:gd name="T17" fmla="*/ 856 h 1903"/>
                <a:gd name="T18" fmla="*/ 1167 w 1194"/>
                <a:gd name="T19" fmla="*/ 669 h 1903"/>
                <a:gd name="T20" fmla="*/ 1122 w 1194"/>
                <a:gd name="T21" fmla="*/ 497 h 1903"/>
                <a:gd name="T22" fmla="*/ 1058 w 1194"/>
                <a:gd name="T23" fmla="*/ 347 h 1903"/>
                <a:gd name="T24" fmla="*/ 977 w 1194"/>
                <a:gd name="T25" fmla="*/ 216 h 1903"/>
                <a:gd name="T26" fmla="*/ 881 w 1194"/>
                <a:gd name="T27" fmla="*/ 114 h 1903"/>
                <a:gd name="T28" fmla="*/ 775 w 1194"/>
                <a:gd name="T29" fmla="*/ 43 h 1903"/>
                <a:gd name="T30" fmla="*/ 657 w 1194"/>
                <a:gd name="T31" fmla="*/ 5 h 1903"/>
                <a:gd name="T32" fmla="*/ 535 w 1194"/>
                <a:gd name="T33" fmla="*/ 5 h 1903"/>
                <a:gd name="T34" fmla="*/ 419 w 1194"/>
                <a:gd name="T35" fmla="*/ 43 h 1903"/>
                <a:gd name="T36" fmla="*/ 312 w 1194"/>
                <a:gd name="T37" fmla="*/ 114 h 1903"/>
                <a:gd name="T38" fmla="*/ 217 w 1194"/>
                <a:gd name="T39" fmla="*/ 216 h 1903"/>
                <a:gd name="T40" fmla="*/ 136 w 1194"/>
                <a:gd name="T41" fmla="*/ 347 h 1903"/>
                <a:gd name="T42" fmla="*/ 72 w 1194"/>
                <a:gd name="T43" fmla="*/ 497 h 1903"/>
                <a:gd name="T44" fmla="*/ 27 w 1194"/>
                <a:gd name="T45" fmla="*/ 669 h 1903"/>
                <a:gd name="T46" fmla="*/ 4 w 1194"/>
                <a:gd name="T47" fmla="*/ 856 h 1903"/>
                <a:gd name="T48" fmla="*/ 4 w 1194"/>
                <a:gd name="T49" fmla="*/ 1049 h 1903"/>
                <a:gd name="T50" fmla="*/ 27 w 1194"/>
                <a:gd name="T51" fmla="*/ 1235 h 1903"/>
                <a:gd name="T52" fmla="*/ 72 w 1194"/>
                <a:gd name="T53" fmla="*/ 1405 h 1903"/>
                <a:gd name="T54" fmla="*/ 136 w 1194"/>
                <a:gd name="T55" fmla="*/ 1558 h 1903"/>
                <a:gd name="T56" fmla="*/ 217 w 1194"/>
                <a:gd name="T57" fmla="*/ 1686 h 1903"/>
                <a:gd name="T58" fmla="*/ 312 w 1194"/>
                <a:gd name="T59" fmla="*/ 1789 h 1903"/>
                <a:gd name="T60" fmla="*/ 419 w 1194"/>
                <a:gd name="T61" fmla="*/ 1860 h 1903"/>
                <a:gd name="T62" fmla="*/ 535 w 1194"/>
                <a:gd name="T63" fmla="*/ 1898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4" h="1903">
                  <a:moveTo>
                    <a:pt x="596" y="1903"/>
                  </a:moveTo>
                  <a:lnTo>
                    <a:pt x="657" y="1898"/>
                  </a:lnTo>
                  <a:lnTo>
                    <a:pt x="716" y="1883"/>
                  </a:lnTo>
                  <a:lnTo>
                    <a:pt x="775" y="1860"/>
                  </a:lnTo>
                  <a:lnTo>
                    <a:pt x="829" y="1828"/>
                  </a:lnTo>
                  <a:lnTo>
                    <a:pt x="881" y="1789"/>
                  </a:lnTo>
                  <a:lnTo>
                    <a:pt x="931" y="1740"/>
                  </a:lnTo>
                  <a:lnTo>
                    <a:pt x="977" y="1686"/>
                  </a:lnTo>
                  <a:lnTo>
                    <a:pt x="1019" y="1624"/>
                  </a:lnTo>
                  <a:lnTo>
                    <a:pt x="1058" y="1558"/>
                  </a:lnTo>
                  <a:lnTo>
                    <a:pt x="1092" y="1484"/>
                  </a:lnTo>
                  <a:lnTo>
                    <a:pt x="1122" y="1405"/>
                  </a:lnTo>
                  <a:lnTo>
                    <a:pt x="1147" y="1323"/>
                  </a:lnTo>
                  <a:lnTo>
                    <a:pt x="1167" y="1235"/>
                  </a:lnTo>
                  <a:lnTo>
                    <a:pt x="1181" y="1144"/>
                  </a:lnTo>
                  <a:lnTo>
                    <a:pt x="1190" y="1049"/>
                  </a:lnTo>
                  <a:lnTo>
                    <a:pt x="1194" y="952"/>
                  </a:lnTo>
                  <a:lnTo>
                    <a:pt x="1190" y="856"/>
                  </a:lnTo>
                  <a:lnTo>
                    <a:pt x="1181" y="761"/>
                  </a:lnTo>
                  <a:lnTo>
                    <a:pt x="1167" y="669"/>
                  </a:lnTo>
                  <a:lnTo>
                    <a:pt x="1147" y="582"/>
                  </a:lnTo>
                  <a:lnTo>
                    <a:pt x="1122" y="497"/>
                  </a:lnTo>
                  <a:lnTo>
                    <a:pt x="1092" y="419"/>
                  </a:lnTo>
                  <a:lnTo>
                    <a:pt x="1058" y="347"/>
                  </a:lnTo>
                  <a:lnTo>
                    <a:pt x="1019" y="279"/>
                  </a:lnTo>
                  <a:lnTo>
                    <a:pt x="977" y="216"/>
                  </a:lnTo>
                  <a:lnTo>
                    <a:pt x="931" y="163"/>
                  </a:lnTo>
                  <a:lnTo>
                    <a:pt x="881" y="114"/>
                  </a:lnTo>
                  <a:lnTo>
                    <a:pt x="829" y="75"/>
                  </a:lnTo>
                  <a:lnTo>
                    <a:pt x="775" y="43"/>
                  </a:lnTo>
                  <a:lnTo>
                    <a:pt x="716" y="19"/>
                  </a:lnTo>
                  <a:lnTo>
                    <a:pt x="657" y="5"/>
                  </a:lnTo>
                  <a:lnTo>
                    <a:pt x="596" y="0"/>
                  </a:lnTo>
                  <a:lnTo>
                    <a:pt x="535" y="5"/>
                  </a:lnTo>
                  <a:lnTo>
                    <a:pt x="476" y="19"/>
                  </a:lnTo>
                  <a:lnTo>
                    <a:pt x="419" y="43"/>
                  </a:lnTo>
                  <a:lnTo>
                    <a:pt x="364" y="75"/>
                  </a:lnTo>
                  <a:lnTo>
                    <a:pt x="312" y="114"/>
                  </a:lnTo>
                  <a:lnTo>
                    <a:pt x="263" y="163"/>
                  </a:lnTo>
                  <a:lnTo>
                    <a:pt x="217" y="216"/>
                  </a:lnTo>
                  <a:lnTo>
                    <a:pt x="176" y="279"/>
                  </a:lnTo>
                  <a:lnTo>
                    <a:pt x="136" y="347"/>
                  </a:lnTo>
                  <a:lnTo>
                    <a:pt x="102" y="419"/>
                  </a:lnTo>
                  <a:lnTo>
                    <a:pt x="72" y="497"/>
                  </a:lnTo>
                  <a:lnTo>
                    <a:pt x="47" y="582"/>
                  </a:lnTo>
                  <a:lnTo>
                    <a:pt x="27" y="669"/>
                  </a:lnTo>
                  <a:lnTo>
                    <a:pt x="13" y="761"/>
                  </a:lnTo>
                  <a:lnTo>
                    <a:pt x="4" y="856"/>
                  </a:lnTo>
                  <a:lnTo>
                    <a:pt x="0" y="952"/>
                  </a:lnTo>
                  <a:lnTo>
                    <a:pt x="4" y="1049"/>
                  </a:lnTo>
                  <a:lnTo>
                    <a:pt x="13" y="1144"/>
                  </a:lnTo>
                  <a:lnTo>
                    <a:pt x="27" y="1235"/>
                  </a:lnTo>
                  <a:lnTo>
                    <a:pt x="47" y="1323"/>
                  </a:lnTo>
                  <a:lnTo>
                    <a:pt x="72" y="1405"/>
                  </a:lnTo>
                  <a:lnTo>
                    <a:pt x="102" y="1484"/>
                  </a:lnTo>
                  <a:lnTo>
                    <a:pt x="136" y="1558"/>
                  </a:lnTo>
                  <a:lnTo>
                    <a:pt x="176" y="1624"/>
                  </a:lnTo>
                  <a:lnTo>
                    <a:pt x="217" y="1686"/>
                  </a:lnTo>
                  <a:lnTo>
                    <a:pt x="263" y="1740"/>
                  </a:lnTo>
                  <a:lnTo>
                    <a:pt x="312" y="1789"/>
                  </a:lnTo>
                  <a:lnTo>
                    <a:pt x="364" y="1828"/>
                  </a:lnTo>
                  <a:lnTo>
                    <a:pt x="419" y="1860"/>
                  </a:lnTo>
                  <a:lnTo>
                    <a:pt x="476" y="1883"/>
                  </a:lnTo>
                  <a:lnTo>
                    <a:pt x="535" y="1898"/>
                  </a:lnTo>
                  <a:lnTo>
                    <a:pt x="596" y="1903"/>
                  </a:lnTo>
                  <a:close/>
                </a:path>
              </a:pathLst>
            </a:custGeom>
            <a:solidFill>
              <a:srgbClr val="C9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>
              <a:off x="2784" y="1824"/>
              <a:ext cx="582" cy="927"/>
            </a:xfrm>
            <a:custGeom>
              <a:avLst/>
              <a:gdLst>
                <a:gd name="T0" fmla="*/ 640 w 1165"/>
                <a:gd name="T1" fmla="*/ 1848 h 1853"/>
                <a:gd name="T2" fmla="*/ 755 w 1165"/>
                <a:gd name="T3" fmla="*/ 1812 h 1853"/>
                <a:gd name="T4" fmla="*/ 859 w 1165"/>
                <a:gd name="T5" fmla="*/ 1740 h 1853"/>
                <a:gd name="T6" fmla="*/ 952 w 1165"/>
                <a:gd name="T7" fmla="*/ 1642 h 1853"/>
                <a:gd name="T8" fmla="*/ 1032 w 1165"/>
                <a:gd name="T9" fmla="*/ 1516 h 1853"/>
                <a:gd name="T10" fmla="*/ 1095 w 1165"/>
                <a:gd name="T11" fmla="*/ 1368 h 1853"/>
                <a:gd name="T12" fmla="*/ 1138 w 1165"/>
                <a:gd name="T13" fmla="*/ 1203 h 1853"/>
                <a:gd name="T14" fmla="*/ 1161 w 1165"/>
                <a:gd name="T15" fmla="*/ 1022 h 1853"/>
                <a:gd name="T16" fmla="*/ 1161 w 1165"/>
                <a:gd name="T17" fmla="*/ 832 h 1853"/>
                <a:gd name="T18" fmla="*/ 1138 w 1165"/>
                <a:gd name="T19" fmla="*/ 652 h 1853"/>
                <a:gd name="T20" fmla="*/ 1095 w 1165"/>
                <a:gd name="T21" fmla="*/ 485 h 1853"/>
                <a:gd name="T22" fmla="*/ 1032 w 1165"/>
                <a:gd name="T23" fmla="*/ 338 h 1853"/>
                <a:gd name="T24" fmla="*/ 952 w 1165"/>
                <a:gd name="T25" fmla="*/ 211 h 1853"/>
                <a:gd name="T26" fmla="*/ 859 w 1165"/>
                <a:gd name="T27" fmla="*/ 113 h 1853"/>
                <a:gd name="T28" fmla="*/ 755 w 1165"/>
                <a:gd name="T29" fmla="*/ 41 h 1853"/>
                <a:gd name="T30" fmla="*/ 640 w 1165"/>
                <a:gd name="T31" fmla="*/ 5 h 1853"/>
                <a:gd name="T32" fmla="*/ 522 w 1165"/>
                <a:gd name="T33" fmla="*/ 5 h 1853"/>
                <a:gd name="T34" fmla="*/ 410 w 1165"/>
                <a:gd name="T35" fmla="*/ 41 h 1853"/>
                <a:gd name="T36" fmla="*/ 304 w 1165"/>
                <a:gd name="T37" fmla="*/ 113 h 1853"/>
                <a:gd name="T38" fmla="*/ 211 w 1165"/>
                <a:gd name="T39" fmla="*/ 211 h 1853"/>
                <a:gd name="T40" fmla="*/ 132 w 1165"/>
                <a:gd name="T41" fmla="*/ 338 h 1853"/>
                <a:gd name="T42" fmla="*/ 70 w 1165"/>
                <a:gd name="T43" fmla="*/ 485 h 1853"/>
                <a:gd name="T44" fmla="*/ 27 w 1165"/>
                <a:gd name="T45" fmla="*/ 652 h 1853"/>
                <a:gd name="T46" fmla="*/ 3 w 1165"/>
                <a:gd name="T47" fmla="*/ 832 h 1853"/>
                <a:gd name="T48" fmla="*/ 3 w 1165"/>
                <a:gd name="T49" fmla="*/ 1022 h 1853"/>
                <a:gd name="T50" fmla="*/ 27 w 1165"/>
                <a:gd name="T51" fmla="*/ 1203 h 1853"/>
                <a:gd name="T52" fmla="*/ 70 w 1165"/>
                <a:gd name="T53" fmla="*/ 1368 h 1853"/>
                <a:gd name="T54" fmla="*/ 132 w 1165"/>
                <a:gd name="T55" fmla="*/ 1516 h 1853"/>
                <a:gd name="T56" fmla="*/ 211 w 1165"/>
                <a:gd name="T57" fmla="*/ 1642 h 1853"/>
                <a:gd name="T58" fmla="*/ 304 w 1165"/>
                <a:gd name="T59" fmla="*/ 1740 h 1853"/>
                <a:gd name="T60" fmla="*/ 410 w 1165"/>
                <a:gd name="T61" fmla="*/ 1812 h 1853"/>
                <a:gd name="T62" fmla="*/ 522 w 1165"/>
                <a:gd name="T63" fmla="*/ 1848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5" h="1853">
                  <a:moveTo>
                    <a:pt x="581" y="1853"/>
                  </a:moveTo>
                  <a:lnTo>
                    <a:pt x="640" y="1848"/>
                  </a:lnTo>
                  <a:lnTo>
                    <a:pt x="699" y="1833"/>
                  </a:lnTo>
                  <a:lnTo>
                    <a:pt x="755" y="1812"/>
                  </a:lnTo>
                  <a:lnTo>
                    <a:pt x="809" y="1780"/>
                  </a:lnTo>
                  <a:lnTo>
                    <a:pt x="859" y="1740"/>
                  </a:lnTo>
                  <a:lnTo>
                    <a:pt x="907" y="1695"/>
                  </a:lnTo>
                  <a:lnTo>
                    <a:pt x="952" y="1642"/>
                  </a:lnTo>
                  <a:lnTo>
                    <a:pt x="995" y="1581"/>
                  </a:lnTo>
                  <a:lnTo>
                    <a:pt x="1032" y="1516"/>
                  </a:lnTo>
                  <a:lnTo>
                    <a:pt x="1064" y="1445"/>
                  </a:lnTo>
                  <a:lnTo>
                    <a:pt x="1095" y="1368"/>
                  </a:lnTo>
                  <a:lnTo>
                    <a:pt x="1118" y="1287"/>
                  </a:lnTo>
                  <a:lnTo>
                    <a:pt x="1138" y="1203"/>
                  </a:lnTo>
                  <a:lnTo>
                    <a:pt x="1152" y="1114"/>
                  </a:lnTo>
                  <a:lnTo>
                    <a:pt x="1161" y="1022"/>
                  </a:lnTo>
                  <a:lnTo>
                    <a:pt x="1165" y="927"/>
                  </a:lnTo>
                  <a:lnTo>
                    <a:pt x="1161" y="832"/>
                  </a:lnTo>
                  <a:lnTo>
                    <a:pt x="1152" y="741"/>
                  </a:lnTo>
                  <a:lnTo>
                    <a:pt x="1138" y="652"/>
                  </a:lnTo>
                  <a:lnTo>
                    <a:pt x="1118" y="566"/>
                  </a:lnTo>
                  <a:lnTo>
                    <a:pt x="1095" y="485"/>
                  </a:lnTo>
                  <a:lnTo>
                    <a:pt x="1064" y="408"/>
                  </a:lnTo>
                  <a:lnTo>
                    <a:pt x="1032" y="338"/>
                  </a:lnTo>
                  <a:lnTo>
                    <a:pt x="995" y="272"/>
                  </a:lnTo>
                  <a:lnTo>
                    <a:pt x="952" y="211"/>
                  </a:lnTo>
                  <a:lnTo>
                    <a:pt x="907" y="157"/>
                  </a:lnTo>
                  <a:lnTo>
                    <a:pt x="859" y="113"/>
                  </a:lnTo>
                  <a:lnTo>
                    <a:pt x="809" y="73"/>
                  </a:lnTo>
                  <a:lnTo>
                    <a:pt x="755" y="41"/>
                  </a:lnTo>
                  <a:lnTo>
                    <a:pt x="699" y="19"/>
                  </a:lnTo>
                  <a:lnTo>
                    <a:pt x="640" y="5"/>
                  </a:lnTo>
                  <a:lnTo>
                    <a:pt x="581" y="0"/>
                  </a:lnTo>
                  <a:lnTo>
                    <a:pt x="522" y="5"/>
                  </a:lnTo>
                  <a:lnTo>
                    <a:pt x="465" y="19"/>
                  </a:lnTo>
                  <a:lnTo>
                    <a:pt x="410" y="41"/>
                  </a:lnTo>
                  <a:lnTo>
                    <a:pt x="356" y="73"/>
                  </a:lnTo>
                  <a:lnTo>
                    <a:pt x="304" y="113"/>
                  </a:lnTo>
                  <a:lnTo>
                    <a:pt x="257" y="157"/>
                  </a:lnTo>
                  <a:lnTo>
                    <a:pt x="211" y="211"/>
                  </a:lnTo>
                  <a:lnTo>
                    <a:pt x="170" y="272"/>
                  </a:lnTo>
                  <a:lnTo>
                    <a:pt x="132" y="338"/>
                  </a:lnTo>
                  <a:lnTo>
                    <a:pt x="100" y="408"/>
                  </a:lnTo>
                  <a:lnTo>
                    <a:pt x="70" y="485"/>
                  </a:lnTo>
                  <a:lnTo>
                    <a:pt x="46" y="566"/>
                  </a:lnTo>
                  <a:lnTo>
                    <a:pt x="27" y="652"/>
                  </a:lnTo>
                  <a:lnTo>
                    <a:pt x="12" y="741"/>
                  </a:lnTo>
                  <a:lnTo>
                    <a:pt x="3" y="832"/>
                  </a:lnTo>
                  <a:lnTo>
                    <a:pt x="0" y="927"/>
                  </a:lnTo>
                  <a:lnTo>
                    <a:pt x="3" y="1022"/>
                  </a:lnTo>
                  <a:lnTo>
                    <a:pt x="12" y="1114"/>
                  </a:lnTo>
                  <a:lnTo>
                    <a:pt x="27" y="1203"/>
                  </a:lnTo>
                  <a:lnTo>
                    <a:pt x="46" y="1287"/>
                  </a:lnTo>
                  <a:lnTo>
                    <a:pt x="70" y="1368"/>
                  </a:lnTo>
                  <a:lnTo>
                    <a:pt x="100" y="1445"/>
                  </a:lnTo>
                  <a:lnTo>
                    <a:pt x="132" y="1516"/>
                  </a:lnTo>
                  <a:lnTo>
                    <a:pt x="170" y="1581"/>
                  </a:lnTo>
                  <a:lnTo>
                    <a:pt x="211" y="1642"/>
                  </a:lnTo>
                  <a:lnTo>
                    <a:pt x="257" y="1695"/>
                  </a:lnTo>
                  <a:lnTo>
                    <a:pt x="304" y="1740"/>
                  </a:lnTo>
                  <a:lnTo>
                    <a:pt x="356" y="1780"/>
                  </a:lnTo>
                  <a:lnTo>
                    <a:pt x="410" y="1812"/>
                  </a:lnTo>
                  <a:lnTo>
                    <a:pt x="465" y="1833"/>
                  </a:lnTo>
                  <a:lnTo>
                    <a:pt x="522" y="1848"/>
                  </a:lnTo>
                  <a:lnTo>
                    <a:pt x="581" y="1853"/>
                  </a:lnTo>
                  <a:close/>
                </a:path>
              </a:pathLst>
            </a:custGeom>
            <a:solidFill>
              <a:srgbClr val="CEE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auto">
            <a:xfrm>
              <a:off x="2815" y="1844"/>
              <a:ext cx="566" cy="903"/>
            </a:xfrm>
            <a:custGeom>
              <a:avLst/>
              <a:gdLst>
                <a:gd name="T0" fmla="*/ 623 w 1133"/>
                <a:gd name="T1" fmla="*/ 1801 h 1807"/>
                <a:gd name="T2" fmla="*/ 734 w 1133"/>
                <a:gd name="T3" fmla="*/ 1766 h 1807"/>
                <a:gd name="T4" fmla="*/ 836 w 1133"/>
                <a:gd name="T5" fmla="*/ 1698 h 1807"/>
                <a:gd name="T6" fmla="*/ 927 w 1133"/>
                <a:gd name="T7" fmla="*/ 1601 h 1807"/>
                <a:gd name="T8" fmla="*/ 1004 w 1133"/>
                <a:gd name="T9" fmla="*/ 1477 h 1807"/>
                <a:gd name="T10" fmla="*/ 1065 w 1133"/>
                <a:gd name="T11" fmla="*/ 1334 h 1807"/>
                <a:gd name="T12" fmla="*/ 1108 w 1133"/>
                <a:gd name="T13" fmla="*/ 1173 h 1807"/>
                <a:gd name="T14" fmla="*/ 1129 w 1133"/>
                <a:gd name="T15" fmla="*/ 996 h 1807"/>
                <a:gd name="T16" fmla="*/ 1129 w 1133"/>
                <a:gd name="T17" fmla="*/ 811 h 1807"/>
                <a:gd name="T18" fmla="*/ 1108 w 1133"/>
                <a:gd name="T19" fmla="*/ 636 h 1807"/>
                <a:gd name="T20" fmla="*/ 1065 w 1133"/>
                <a:gd name="T21" fmla="*/ 473 h 1807"/>
                <a:gd name="T22" fmla="*/ 1004 w 1133"/>
                <a:gd name="T23" fmla="*/ 329 h 1807"/>
                <a:gd name="T24" fmla="*/ 927 w 1133"/>
                <a:gd name="T25" fmla="*/ 206 h 1807"/>
                <a:gd name="T26" fmla="*/ 836 w 1133"/>
                <a:gd name="T27" fmla="*/ 109 h 1807"/>
                <a:gd name="T28" fmla="*/ 734 w 1133"/>
                <a:gd name="T29" fmla="*/ 41 h 1807"/>
                <a:gd name="T30" fmla="*/ 623 w 1133"/>
                <a:gd name="T31" fmla="*/ 5 h 1807"/>
                <a:gd name="T32" fmla="*/ 508 w 1133"/>
                <a:gd name="T33" fmla="*/ 5 h 1807"/>
                <a:gd name="T34" fmla="*/ 397 w 1133"/>
                <a:gd name="T35" fmla="*/ 41 h 1807"/>
                <a:gd name="T36" fmla="*/ 295 w 1133"/>
                <a:gd name="T37" fmla="*/ 109 h 1807"/>
                <a:gd name="T38" fmla="*/ 206 w 1133"/>
                <a:gd name="T39" fmla="*/ 206 h 1807"/>
                <a:gd name="T40" fmla="*/ 129 w 1133"/>
                <a:gd name="T41" fmla="*/ 329 h 1807"/>
                <a:gd name="T42" fmla="*/ 68 w 1133"/>
                <a:gd name="T43" fmla="*/ 473 h 1807"/>
                <a:gd name="T44" fmla="*/ 25 w 1133"/>
                <a:gd name="T45" fmla="*/ 636 h 1807"/>
                <a:gd name="T46" fmla="*/ 3 w 1133"/>
                <a:gd name="T47" fmla="*/ 811 h 1807"/>
                <a:gd name="T48" fmla="*/ 3 w 1133"/>
                <a:gd name="T49" fmla="*/ 996 h 1807"/>
                <a:gd name="T50" fmla="*/ 25 w 1133"/>
                <a:gd name="T51" fmla="*/ 1173 h 1807"/>
                <a:gd name="T52" fmla="*/ 68 w 1133"/>
                <a:gd name="T53" fmla="*/ 1334 h 1807"/>
                <a:gd name="T54" fmla="*/ 129 w 1133"/>
                <a:gd name="T55" fmla="*/ 1477 h 1807"/>
                <a:gd name="T56" fmla="*/ 206 w 1133"/>
                <a:gd name="T57" fmla="*/ 1601 h 1807"/>
                <a:gd name="T58" fmla="*/ 295 w 1133"/>
                <a:gd name="T59" fmla="*/ 1698 h 1807"/>
                <a:gd name="T60" fmla="*/ 397 w 1133"/>
                <a:gd name="T61" fmla="*/ 1766 h 1807"/>
                <a:gd name="T62" fmla="*/ 508 w 1133"/>
                <a:gd name="T63" fmla="*/ 1801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3" h="1807">
                  <a:moveTo>
                    <a:pt x="565" y="1807"/>
                  </a:moveTo>
                  <a:lnTo>
                    <a:pt x="623" y="1801"/>
                  </a:lnTo>
                  <a:lnTo>
                    <a:pt x="680" y="1789"/>
                  </a:lnTo>
                  <a:lnTo>
                    <a:pt x="734" y="1766"/>
                  </a:lnTo>
                  <a:lnTo>
                    <a:pt x="785" y="1735"/>
                  </a:lnTo>
                  <a:lnTo>
                    <a:pt x="836" y="1698"/>
                  </a:lnTo>
                  <a:lnTo>
                    <a:pt x="882" y="1653"/>
                  </a:lnTo>
                  <a:lnTo>
                    <a:pt x="927" y="1601"/>
                  </a:lnTo>
                  <a:lnTo>
                    <a:pt x="966" y="1542"/>
                  </a:lnTo>
                  <a:lnTo>
                    <a:pt x="1004" y="1477"/>
                  </a:lnTo>
                  <a:lnTo>
                    <a:pt x="1036" y="1409"/>
                  </a:lnTo>
                  <a:lnTo>
                    <a:pt x="1065" y="1334"/>
                  </a:lnTo>
                  <a:lnTo>
                    <a:pt x="1088" y="1255"/>
                  </a:lnTo>
                  <a:lnTo>
                    <a:pt x="1108" y="1173"/>
                  </a:lnTo>
                  <a:lnTo>
                    <a:pt x="1122" y="1085"/>
                  </a:lnTo>
                  <a:lnTo>
                    <a:pt x="1129" y="996"/>
                  </a:lnTo>
                  <a:lnTo>
                    <a:pt x="1133" y="904"/>
                  </a:lnTo>
                  <a:lnTo>
                    <a:pt x="1129" y="811"/>
                  </a:lnTo>
                  <a:lnTo>
                    <a:pt x="1122" y="722"/>
                  </a:lnTo>
                  <a:lnTo>
                    <a:pt x="1108" y="636"/>
                  </a:lnTo>
                  <a:lnTo>
                    <a:pt x="1088" y="552"/>
                  </a:lnTo>
                  <a:lnTo>
                    <a:pt x="1065" y="473"/>
                  </a:lnTo>
                  <a:lnTo>
                    <a:pt x="1036" y="399"/>
                  </a:lnTo>
                  <a:lnTo>
                    <a:pt x="1004" y="329"/>
                  </a:lnTo>
                  <a:lnTo>
                    <a:pt x="966" y="265"/>
                  </a:lnTo>
                  <a:lnTo>
                    <a:pt x="927" y="206"/>
                  </a:lnTo>
                  <a:lnTo>
                    <a:pt x="882" y="154"/>
                  </a:lnTo>
                  <a:lnTo>
                    <a:pt x="836" y="109"/>
                  </a:lnTo>
                  <a:lnTo>
                    <a:pt x="785" y="72"/>
                  </a:lnTo>
                  <a:lnTo>
                    <a:pt x="734" y="41"/>
                  </a:lnTo>
                  <a:lnTo>
                    <a:pt x="680" y="18"/>
                  </a:lnTo>
                  <a:lnTo>
                    <a:pt x="623" y="5"/>
                  </a:lnTo>
                  <a:lnTo>
                    <a:pt x="565" y="0"/>
                  </a:lnTo>
                  <a:lnTo>
                    <a:pt x="508" y="5"/>
                  </a:lnTo>
                  <a:lnTo>
                    <a:pt x="451" y="18"/>
                  </a:lnTo>
                  <a:lnTo>
                    <a:pt x="397" y="41"/>
                  </a:lnTo>
                  <a:lnTo>
                    <a:pt x="345" y="72"/>
                  </a:lnTo>
                  <a:lnTo>
                    <a:pt x="295" y="109"/>
                  </a:lnTo>
                  <a:lnTo>
                    <a:pt x="249" y="154"/>
                  </a:lnTo>
                  <a:lnTo>
                    <a:pt x="206" y="206"/>
                  </a:lnTo>
                  <a:lnTo>
                    <a:pt x="164" y="265"/>
                  </a:lnTo>
                  <a:lnTo>
                    <a:pt x="129" y="329"/>
                  </a:lnTo>
                  <a:lnTo>
                    <a:pt x="96" y="399"/>
                  </a:lnTo>
                  <a:lnTo>
                    <a:pt x="68" y="473"/>
                  </a:lnTo>
                  <a:lnTo>
                    <a:pt x="45" y="552"/>
                  </a:lnTo>
                  <a:lnTo>
                    <a:pt x="25" y="636"/>
                  </a:lnTo>
                  <a:lnTo>
                    <a:pt x="11" y="722"/>
                  </a:lnTo>
                  <a:lnTo>
                    <a:pt x="3" y="811"/>
                  </a:lnTo>
                  <a:lnTo>
                    <a:pt x="0" y="904"/>
                  </a:lnTo>
                  <a:lnTo>
                    <a:pt x="3" y="996"/>
                  </a:lnTo>
                  <a:lnTo>
                    <a:pt x="11" y="1085"/>
                  </a:lnTo>
                  <a:lnTo>
                    <a:pt x="25" y="1173"/>
                  </a:lnTo>
                  <a:lnTo>
                    <a:pt x="45" y="1255"/>
                  </a:lnTo>
                  <a:lnTo>
                    <a:pt x="68" y="1334"/>
                  </a:lnTo>
                  <a:lnTo>
                    <a:pt x="96" y="1409"/>
                  </a:lnTo>
                  <a:lnTo>
                    <a:pt x="129" y="1477"/>
                  </a:lnTo>
                  <a:lnTo>
                    <a:pt x="164" y="1542"/>
                  </a:lnTo>
                  <a:lnTo>
                    <a:pt x="206" y="1601"/>
                  </a:lnTo>
                  <a:lnTo>
                    <a:pt x="249" y="1653"/>
                  </a:lnTo>
                  <a:lnTo>
                    <a:pt x="295" y="1698"/>
                  </a:lnTo>
                  <a:lnTo>
                    <a:pt x="345" y="1735"/>
                  </a:lnTo>
                  <a:lnTo>
                    <a:pt x="397" y="1766"/>
                  </a:lnTo>
                  <a:lnTo>
                    <a:pt x="451" y="1789"/>
                  </a:lnTo>
                  <a:lnTo>
                    <a:pt x="508" y="1801"/>
                  </a:lnTo>
                  <a:lnTo>
                    <a:pt x="565" y="1807"/>
                  </a:lnTo>
                  <a:close/>
                </a:path>
              </a:pathLst>
            </a:custGeom>
            <a:solidFill>
              <a:srgbClr val="D3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auto">
            <a:xfrm>
              <a:off x="2822" y="1857"/>
              <a:ext cx="552" cy="878"/>
            </a:xfrm>
            <a:custGeom>
              <a:avLst/>
              <a:gdLst>
                <a:gd name="T0" fmla="*/ 609 w 1104"/>
                <a:gd name="T1" fmla="*/ 1751 h 1757"/>
                <a:gd name="T2" fmla="*/ 716 w 1104"/>
                <a:gd name="T3" fmla="*/ 1717 h 1757"/>
                <a:gd name="T4" fmla="*/ 814 w 1104"/>
                <a:gd name="T5" fmla="*/ 1651 h 1757"/>
                <a:gd name="T6" fmla="*/ 904 w 1104"/>
                <a:gd name="T7" fmla="*/ 1556 h 1757"/>
                <a:gd name="T8" fmla="*/ 979 w 1104"/>
                <a:gd name="T9" fmla="*/ 1438 h 1757"/>
                <a:gd name="T10" fmla="*/ 1038 w 1104"/>
                <a:gd name="T11" fmla="*/ 1298 h 1757"/>
                <a:gd name="T12" fmla="*/ 1079 w 1104"/>
                <a:gd name="T13" fmla="*/ 1141 h 1757"/>
                <a:gd name="T14" fmla="*/ 1101 w 1104"/>
                <a:gd name="T15" fmla="*/ 969 h 1757"/>
                <a:gd name="T16" fmla="*/ 1101 w 1104"/>
                <a:gd name="T17" fmla="*/ 790 h 1757"/>
                <a:gd name="T18" fmla="*/ 1079 w 1104"/>
                <a:gd name="T19" fmla="*/ 618 h 1757"/>
                <a:gd name="T20" fmla="*/ 1038 w 1104"/>
                <a:gd name="T21" fmla="*/ 460 h 1757"/>
                <a:gd name="T22" fmla="*/ 979 w 1104"/>
                <a:gd name="T23" fmla="*/ 321 h 1757"/>
                <a:gd name="T24" fmla="*/ 904 w 1104"/>
                <a:gd name="T25" fmla="*/ 201 h 1757"/>
                <a:gd name="T26" fmla="*/ 814 w 1104"/>
                <a:gd name="T27" fmla="*/ 106 h 1757"/>
                <a:gd name="T28" fmla="*/ 716 w 1104"/>
                <a:gd name="T29" fmla="*/ 39 h 1757"/>
                <a:gd name="T30" fmla="*/ 609 w 1104"/>
                <a:gd name="T31" fmla="*/ 5 h 1757"/>
                <a:gd name="T32" fmla="*/ 496 w 1104"/>
                <a:gd name="T33" fmla="*/ 5 h 1757"/>
                <a:gd name="T34" fmla="*/ 387 w 1104"/>
                <a:gd name="T35" fmla="*/ 39 h 1757"/>
                <a:gd name="T36" fmla="*/ 288 w 1104"/>
                <a:gd name="T37" fmla="*/ 106 h 1757"/>
                <a:gd name="T38" fmla="*/ 201 w 1104"/>
                <a:gd name="T39" fmla="*/ 201 h 1757"/>
                <a:gd name="T40" fmla="*/ 125 w 1104"/>
                <a:gd name="T41" fmla="*/ 321 h 1757"/>
                <a:gd name="T42" fmla="*/ 66 w 1104"/>
                <a:gd name="T43" fmla="*/ 460 h 1757"/>
                <a:gd name="T44" fmla="*/ 25 w 1104"/>
                <a:gd name="T45" fmla="*/ 618 h 1757"/>
                <a:gd name="T46" fmla="*/ 4 w 1104"/>
                <a:gd name="T47" fmla="*/ 790 h 1757"/>
                <a:gd name="T48" fmla="*/ 4 w 1104"/>
                <a:gd name="T49" fmla="*/ 969 h 1757"/>
                <a:gd name="T50" fmla="*/ 25 w 1104"/>
                <a:gd name="T51" fmla="*/ 1141 h 1757"/>
                <a:gd name="T52" fmla="*/ 66 w 1104"/>
                <a:gd name="T53" fmla="*/ 1298 h 1757"/>
                <a:gd name="T54" fmla="*/ 125 w 1104"/>
                <a:gd name="T55" fmla="*/ 1438 h 1757"/>
                <a:gd name="T56" fmla="*/ 201 w 1104"/>
                <a:gd name="T57" fmla="*/ 1556 h 1757"/>
                <a:gd name="T58" fmla="*/ 288 w 1104"/>
                <a:gd name="T59" fmla="*/ 1651 h 1757"/>
                <a:gd name="T60" fmla="*/ 387 w 1104"/>
                <a:gd name="T61" fmla="*/ 1717 h 1757"/>
                <a:gd name="T62" fmla="*/ 496 w 1104"/>
                <a:gd name="T63" fmla="*/ 1751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4" h="1757">
                  <a:moveTo>
                    <a:pt x="551" y="1757"/>
                  </a:moveTo>
                  <a:lnTo>
                    <a:pt x="609" y="1751"/>
                  </a:lnTo>
                  <a:lnTo>
                    <a:pt x="662" y="1739"/>
                  </a:lnTo>
                  <a:lnTo>
                    <a:pt x="716" y="1717"/>
                  </a:lnTo>
                  <a:lnTo>
                    <a:pt x="766" y="1689"/>
                  </a:lnTo>
                  <a:lnTo>
                    <a:pt x="814" y="1651"/>
                  </a:lnTo>
                  <a:lnTo>
                    <a:pt x="861" y="1606"/>
                  </a:lnTo>
                  <a:lnTo>
                    <a:pt x="904" y="1556"/>
                  </a:lnTo>
                  <a:lnTo>
                    <a:pt x="943" y="1501"/>
                  </a:lnTo>
                  <a:lnTo>
                    <a:pt x="979" y="1438"/>
                  </a:lnTo>
                  <a:lnTo>
                    <a:pt x="1009" y="1370"/>
                  </a:lnTo>
                  <a:lnTo>
                    <a:pt x="1038" y="1298"/>
                  </a:lnTo>
                  <a:lnTo>
                    <a:pt x="1061" y="1221"/>
                  </a:lnTo>
                  <a:lnTo>
                    <a:pt x="1079" y="1141"/>
                  </a:lnTo>
                  <a:lnTo>
                    <a:pt x="1094" y="1057"/>
                  </a:lnTo>
                  <a:lnTo>
                    <a:pt x="1101" y="969"/>
                  </a:lnTo>
                  <a:lnTo>
                    <a:pt x="1104" y="879"/>
                  </a:lnTo>
                  <a:lnTo>
                    <a:pt x="1101" y="790"/>
                  </a:lnTo>
                  <a:lnTo>
                    <a:pt x="1094" y="702"/>
                  </a:lnTo>
                  <a:lnTo>
                    <a:pt x="1079" y="618"/>
                  </a:lnTo>
                  <a:lnTo>
                    <a:pt x="1061" y="537"/>
                  </a:lnTo>
                  <a:lnTo>
                    <a:pt x="1038" y="460"/>
                  </a:lnTo>
                  <a:lnTo>
                    <a:pt x="1009" y="389"/>
                  </a:lnTo>
                  <a:lnTo>
                    <a:pt x="979" y="321"/>
                  </a:lnTo>
                  <a:lnTo>
                    <a:pt x="943" y="258"/>
                  </a:lnTo>
                  <a:lnTo>
                    <a:pt x="904" y="201"/>
                  </a:lnTo>
                  <a:lnTo>
                    <a:pt x="861" y="150"/>
                  </a:lnTo>
                  <a:lnTo>
                    <a:pt x="814" y="106"/>
                  </a:lnTo>
                  <a:lnTo>
                    <a:pt x="766" y="70"/>
                  </a:lnTo>
                  <a:lnTo>
                    <a:pt x="716" y="39"/>
                  </a:lnTo>
                  <a:lnTo>
                    <a:pt x="662" y="18"/>
                  </a:lnTo>
                  <a:lnTo>
                    <a:pt x="609" y="5"/>
                  </a:lnTo>
                  <a:lnTo>
                    <a:pt x="551" y="0"/>
                  </a:lnTo>
                  <a:lnTo>
                    <a:pt x="496" y="5"/>
                  </a:lnTo>
                  <a:lnTo>
                    <a:pt x="440" y="18"/>
                  </a:lnTo>
                  <a:lnTo>
                    <a:pt x="387" y="39"/>
                  </a:lnTo>
                  <a:lnTo>
                    <a:pt x="337" y="70"/>
                  </a:lnTo>
                  <a:lnTo>
                    <a:pt x="288" y="106"/>
                  </a:lnTo>
                  <a:lnTo>
                    <a:pt x="244" y="150"/>
                  </a:lnTo>
                  <a:lnTo>
                    <a:pt x="201" y="201"/>
                  </a:lnTo>
                  <a:lnTo>
                    <a:pt x="161" y="258"/>
                  </a:lnTo>
                  <a:lnTo>
                    <a:pt x="125" y="321"/>
                  </a:lnTo>
                  <a:lnTo>
                    <a:pt x="95" y="389"/>
                  </a:lnTo>
                  <a:lnTo>
                    <a:pt x="66" y="460"/>
                  </a:lnTo>
                  <a:lnTo>
                    <a:pt x="43" y="537"/>
                  </a:lnTo>
                  <a:lnTo>
                    <a:pt x="25" y="618"/>
                  </a:lnTo>
                  <a:lnTo>
                    <a:pt x="11" y="702"/>
                  </a:lnTo>
                  <a:lnTo>
                    <a:pt x="4" y="790"/>
                  </a:lnTo>
                  <a:lnTo>
                    <a:pt x="0" y="879"/>
                  </a:lnTo>
                  <a:lnTo>
                    <a:pt x="4" y="969"/>
                  </a:lnTo>
                  <a:lnTo>
                    <a:pt x="11" y="1057"/>
                  </a:lnTo>
                  <a:lnTo>
                    <a:pt x="25" y="1141"/>
                  </a:lnTo>
                  <a:lnTo>
                    <a:pt x="43" y="1221"/>
                  </a:lnTo>
                  <a:lnTo>
                    <a:pt x="66" y="1298"/>
                  </a:lnTo>
                  <a:lnTo>
                    <a:pt x="95" y="1370"/>
                  </a:lnTo>
                  <a:lnTo>
                    <a:pt x="125" y="1438"/>
                  </a:lnTo>
                  <a:lnTo>
                    <a:pt x="161" y="1501"/>
                  </a:lnTo>
                  <a:lnTo>
                    <a:pt x="201" y="1556"/>
                  </a:lnTo>
                  <a:lnTo>
                    <a:pt x="244" y="1606"/>
                  </a:lnTo>
                  <a:lnTo>
                    <a:pt x="288" y="1651"/>
                  </a:lnTo>
                  <a:lnTo>
                    <a:pt x="337" y="1689"/>
                  </a:lnTo>
                  <a:lnTo>
                    <a:pt x="387" y="1717"/>
                  </a:lnTo>
                  <a:lnTo>
                    <a:pt x="440" y="1739"/>
                  </a:lnTo>
                  <a:lnTo>
                    <a:pt x="496" y="1751"/>
                  </a:lnTo>
                  <a:lnTo>
                    <a:pt x="551" y="1757"/>
                  </a:lnTo>
                  <a:close/>
                </a:path>
              </a:pathLst>
            </a:custGeom>
            <a:solidFill>
              <a:srgbClr val="D8E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auto">
            <a:xfrm>
              <a:off x="2830" y="1868"/>
              <a:ext cx="536" cy="855"/>
            </a:xfrm>
            <a:custGeom>
              <a:avLst/>
              <a:gdLst>
                <a:gd name="T0" fmla="*/ 591 w 1072"/>
                <a:gd name="T1" fmla="*/ 1707 h 1710"/>
                <a:gd name="T2" fmla="*/ 695 w 1072"/>
                <a:gd name="T3" fmla="*/ 1673 h 1710"/>
                <a:gd name="T4" fmla="*/ 791 w 1072"/>
                <a:gd name="T5" fmla="*/ 1607 h 1710"/>
                <a:gd name="T6" fmla="*/ 877 w 1072"/>
                <a:gd name="T7" fmla="*/ 1515 h 1710"/>
                <a:gd name="T8" fmla="*/ 950 w 1072"/>
                <a:gd name="T9" fmla="*/ 1399 h 1710"/>
                <a:gd name="T10" fmla="*/ 1008 w 1072"/>
                <a:gd name="T11" fmla="*/ 1263 h 1710"/>
                <a:gd name="T12" fmla="*/ 1049 w 1072"/>
                <a:gd name="T13" fmla="*/ 1111 h 1710"/>
                <a:gd name="T14" fmla="*/ 1069 w 1072"/>
                <a:gd name="T15" fmla="*/ 944 h 1710"/>
                <a:gd name="T16" fmla="*/ 1069 w 1072"/>
                <a:gd name="T17" fmla="*/ 769 h 1710"/>
                <a:gd name="T18" fmla="*/ 1049 w 1072"/>
                <a:gd name="T19" fmla="*/ 602 h 1710"/>
                <a:gd name="T20" fmla="*/ 1008 w 1072"/>
                <a:gd name="T21" fmla="*/ 448 h 1710"/>
                <a:gd name="T22" fmla="*/ 950 w 1072"/>
                <a:gd name="T23" fmla="*/ 312 h 1710"/>
                <a:gd name="T24" fmla="*/ 877 w 1072"/>
                <a:gd name="T25" fmla="*/ 196 h 1710"/>
                <a:gd name="T26" fmla="*/ 791 w 1072"/>
                <a:gd name="T27" fmla="*/ 104 h 1710"/>
                <a:gd name="T28" fmla="*/ 695 w 1072"/>
                <a:gd name="T29" fmla="*/ 38 h 1710"/>
                <a:gd name="T30" fmla="*/ 591 w 1072"/>
                <a:gd name="T31" fmla="*/ 4 h 1710"/>
                <a:gd name="T32" fmla="*/ 480 w 1072"/>
                <a:gd name="T33" fmla="*/ 4 h 1710"/>
                <a:gd name="T34" fmla="*/ 376 w 1072"/>
                <a:gd name="T35" fmla="*/ 38 h 1710"/>
                <a:gd name="T36" fmla="*/ 281 w 1072"/>
                <a:gd name="T37" fmla="*/ 104 h 1710"/>
                <a:gd name="T38" fmla="*/ 195 w 1072"/>
                <a:gd name="T39" fmla="*/ 196 h 1710"/>
                <a:gd name="T40" fmla="*/ 122 w 1072"/>
                <a:gd name="T41" fmla="*/ 312 h 1710"/>
                <a:gd name="T42" fmla="*/ 65 w 1072"/>
                <a:gd name="T43" fmla="*/ 448 h 1710"/>
                <a:gd name="T44" fmla="*/ 24 w 1072"/>
                <a:gd name="T45" fmla="*/ 602 h 1710"/>
                <a:gd name="T46" fmla="*/ 4 w 1072"/>
                <a:gd name="T47" fmla="*/ 769 h 1710"/>
                <a:gd name="T48" fmla="*/ 4 w 1072"/>
                <a:gd name="T49" fmla="*/ 944 h 1710"/>
                <a:gd name="T50" fmla="*/ 24 w 1072"/>
                <a:gd name="T51" fmla="*/ 1111 h 1710"/>
                <a:gd name="T52" fmla="*/ 65 w 1072"/>
                <a:gd name="T53" fmla="*/ 1263 h 1710"/>
                <a:gd name="T54" fmla="*/ 122 w 1072"/>
                <a:gd name="T55" fmla="*/ 1399 h 1710"/>
                <a:gd name="T56" fmla="*/ 195 w 1072"/>
                <a:gd name="T57" fmla="*/ 1515 h 1710"/>
                <a:gd name="T58" fmla="*/ 281 w 1072"/>
                <a:gd name="T59" fmla="*/ 1607 h 1710"/>
                <a:gd name="T60" fmla="*/ 376 w 1072"/>
                <a:gd name="T61" fmla="*/ 1673 h 1710"/>
                <a:gd name="T62" fmla="*/ 480 w 1072"/>
                <a:gd name="T63" fmla="*/ 1707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2" h="1710">
                  <a:moveTo>
                    <a:pt x="535" y="1710"/>
                  </a:moveTo>
                  <a:lnTo>
                    <a:pt x="591" y="1707"/>
                  </a:lnTo>
                  <a:lnTo>
                    <a:pt x="644" y="1693"/>
                  </a:lnTo>
                  <a:lnTo>
                    <a:pt x="695" y="1673"/>
                  </a:lnTo>
                  <a:lnTo>
                    <a:pt x="745" y="1642"/>
                  </a:lnTo>
                  <a:lnTo>
                    <a:pt x="791" y="1607"/>
                  </a:lnTo>
                  <a:lnTo>
                    <a:pt x="836" y="1564"/>
                  </a:lnTo>
                  <a:lnTo>
                    <a:pt x="877" y="1515"/>
                  </a:lnTo>
                  <a:lnTo>
                    <a:pt x="915" y="1460"/>
                  </a:lnTo>
                  <a:lnTo>
                    <a:pt x="950" y="1399"/>
                  </a:lnTo>
                  <a:lnTo>
                    <a:pt x="981" y="1334"/>
                  </a:lnTo>
                  <a:lnTo>
                    <a:pt x="1008" y="1263"/>
                  </a:lnTo>
                  <a:lnTo>
                    <a:pt x="1029" y="1188"/>
                  </a:lnTo>
                  <a:lnTo>
                    <a:pt x="1049" y="1111"/>
                  </a:lnTo>
                  <a:lnTo>
                    <a:pt x="1061" y="1028"/>
                  </a:lnTo>
                  <a:lnTo>
                    <a:pt x="1069" y="944"/>
                  </a:lnTo>
                  <a:lnTo>
                    <a:pt x="1072" y="856"/>
                  </a:lnTo>
                  <a:lnTo>
                    <a:pt x="1069" y="769"/>
                  </a:lnTo>
                  <a:lnTo>
                    <a:pt x="1061" y="684"/>
                  </a:lnTo>
                  <a:lnTo>
                    <a:pt x="1049" y="602"/>
                  </a:lnTo>
                  <a:lnTo>
                    <a:pt x="1029" y="523"/>
                  </a:lnTo>
                  <a:lnTo>
                    <a:pt x="1008" y="448"/>
                  </a:lnTo>
                  <a:lnTo>
                    <a:pt x="981" y="378"/>
                  </a:lnTo>
                  <a:lnTo>
                    <a:pt x="950" y="312"/>
                  </a:lnTo>
                  <a:lnTo>
                    <a:pt x="915" y="251"/>
                  </a:lnTo>
                  <a:lnTo>
                    <a:pt x="877" y="196"/>
                  </a:lnTo>
                  <a:lnTo>
                    <a:pt x="836" y="147"/>
                  </a:lnTo>
                  <a:lnTo>
                    <a:pt x="791" y="104"/>
                  </a:lnTo>
                  <a:lnTo>
                    <a:pt x="745" y="68"/>
                  </a:lnTo>
                  <a:lnTo>
                    <a:pt x="695" y="38"/>
                  </a:lnTo>
                  <a:lnTo>
                    <a:pt x="644" y="18"/>
                  </a:lnTo>
                  <a:lnTo>
                    <a:pt x="591" y="4"/>
                  </a:lnTo>
                  <a:lnTo>
                    <a:pt x="535" y="0"/>
                  </a:lnTo>
                  <a:lnTo>
                    <a:pt x="480" y="4"/>
                  </a:lnTo>
                  <a:lnTo>
                    <a:pt x="428" y="18"/>
                  </a:lnTo>
                  <a:lnTo>
                    <a:pt x="376" y="38"/>
                  </a:lnTo>
                  <a:lnTo>
                    <a:pt x="328" y="68"/>
                  </a:lnTo>
                  <a:lnTo>
                    <a:pt x="281" y="104"/>
                  </a:lnTo>
                  <a:lnTo>
                    <a:pt x="236" y="147"/>
                  </a:lnTo>
                  <a:lnTo>
                    <a:pt x="195" y="196"/>
                  </a:lnTo>
                  <a:lnTo>
                    <a:pt x="158" y="251"/>
                  </a:lnTo>
                  <a:lnTo>
                    <a:pt x="122" y="312"/>
                  </a:lnTo>
                  <a:lnTo>
                    <a:pt x="92" y="378"/>
                  </a:lnTo>
                  <a:lnTo>
                    <a:pt x="65" y="448"/>
                  </a:lnTo>
                  <a:lnTo>
                    <a:pt x="43" y="523"/>
                  </a:lnTo>
                  <a:lnTo>
                    <a:pt x="24" y="602"/>
                  </a:lnTo>
                  <a:lnTo>
                    <a:pt x="11" y="684"/>
                  </a:lnTo>
                  <a:lnTo>
                    <a:pt x="4" y="769"/>
                  </a:lnTo>
                  <a:lnTo>
                    <a:pt x="0" y="856"/>
                  </a:lnTo>
                  <a:lnTo>
                    <a:pt x="4" y="944"/>
                  </a:lnTo>
                  <a:lnTo>
                    <a:pt x="11" y="1028"/>
                  </a:lnTo>
                  <a:lnTo>
                    <a:pt x="24" y="1111"/>
                  </a:lnTo>
                  <a:lnTo>
                    <a:pt x="43" y="1188"/>
                  </a:lnTo>
                  <a:lnTo>
                    <a:pt x="65" y="1263"/>
                  </a:lnTo>
                  <a:lnTo>
                    <a:pt x="92" y="1334"/>
                  </a:lnTo>
                  <a:lnTo>
                    <a:pt x="122" y="1399"/>
                  </a:lnTo>
                  <a:lnTo>
                    <a:pt x="158" y="1460"/>
                  </a:lnTo>
                  <a:lnTo>
                    <a:pt x="195" y="1515"/>
                  </a:lnTo>
                  <a:lnTo>
                    <a:pt x="236" y="1564"/>
                  </a:lnTo>
                  <a:lnTo>
                    <a:pt x="281" y="1607"/>
                  </a:lnTo>
                  <a:lnTo>
                    <a:pt x="328" y="1642"/>
                  </a:lnTo>
                  <a:lnTo>
                    <a:pt x="376" y="1673"/>
                  </a:lnTo>
                  <a:lnTo>
                    <a:pt x="428" y="1693"/>
                  </a:lnTo>
                  <a:lnTo>
                    <a:pt x="480" y="1707"/>
                  </a:lnTo>
                  <a:lnTo>
                    <a:pt x="535" y="1710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auto">
            <a:xfrm>
              <a:off x="2837" y="1881"/>
              <a:ext cx="522" cy="830"/>
            </a:xfrm>
            <a:custGeom>
              <a:avLst/>
              <a:gdLst>
                <a:gd name="T0" fmla="*/ 574 w 1043"/>
                <a:gd name="T1" fmla="*/ 1657 h 1660"/>
                <a:gd name="T2" fmla="*/ 676 w 1043"/>
                <a:gd name="T3" fmla="*/ 1623 h 1660"/>
                <a:gd name="T4" fmla="*/ 769 w 1043"/>
                <a:gd name="T5" fmla="*/ 1560 h 1660"/>
                <a:gd name="T6" fmla="*/ 853 w 1043"/>
                <a:gd name="T7" fmla="*/ 1471 h 1660"/>
                <a:gd name="T8" fmla="*/ 923 w 1043"/>
                <a:gd name="T9" fmla="*/ 1360 h 1660"/>
                <a:gd name="T10" fmla="*/ 980 w 1043"/>
                <a:gd name="T11" fmla="*/ 1227 h 1660"/>
                <a:gd name="T12" fmla="*/ 1020 w 1043"/>
                <a:gd name="T13" fmla="*/ 1078 h 1660"/>
                <a:gd name="T14" fmla="*/ 1039 w 1043"/>
                <a:gd name="T15" fmla="*/ 915 h 1660"/>
                <a:gd name="T16" fmla="*/ 1039 w 1043"/>
                <a:gd name="T17" fmla="*/ 745 h 1660"/>
                <a:gd name="T18" fmla="*/ 1020 w 1043"/>
                <a:gd name="T19" fmla="*/ 584 h 1660"/>
                <a:gd name="T20" fmla="*/ 980 w 1043"/>
                <a:gd name="T21" fmla="*/ 436 h 1660"/>
                <a:gd name="T22" fmla="*/ 923 w 1043"/>
                <a:gd name="T23" fmla="*/ 303 h 1660"/>
                <a:gd name="T24" fmla="*/ 853 w 1043"/>
                <a:gd name="T25" fmla="*/ 190 h 1660"/>
                <a:gd name="T26" fmla="*/ 769 w 1043"/>
                <a:gd name="T27" fmla="*/ 101 h 1660"/>
                <a:gd name="T28" fmla="*/ 676 w 1043"/>
                <a:gd name="T29" fmla="*/ 38 h 1660"/>
                <a:gd name="T30" fmla="*/ 574 w 1043"/>
                <a:gd name="T31" fmla="*/ 4 h 1660"/>
                <a:gd name="T32" fmla="*/ 467 w 1043"/>
                <a:gd name="T33" fmla="*/ 4 h 1660"/>
                <a:gd name="T34" fmla="*/ 365 w 1043"/>
                <a:gd name="T35" fmla="*/ 38 h 1660"/>
                <a:gd name="T36" fmla="*/ 272 w 1043"/>
                <a:gd name="T37" fmla="*/ 101 h 1660"/>
                <a:gd name="T38" fmla="*/ 189 w 1043"/>
                <a:gd name="T39" fmla="*/ 190 h 1660"/>
                <a:gd name="T40" fmla="*/ 118 w 1043"/>
                <a:gd name="T41" fmla="*/ 303 h 1660"/>
                <a:gd name="T42" fmla="*/ 62 w 1043"/>
                <a:gd name="T43" fmla="*/ 436 h 1660"/>
                <a:gd name="T44" fmla="*/ 23 w 1043"/>
                <a:gd name="T45" fmla="*/ 584 h 1660"/>
                <a:gd name="T46" fmla="*/ 1 w 1043"/>
                <a:gd name="T47" fmla="*/ 745 h 1660"/>
                <a:gd name="T48" fmla="*/ 1 w 1043"/>
                <a:gd name="T49" fmla="*/ 915 h 1660"/>
                <a:gd name="T50" fmla="*/ 23 w 1043"/>
                <a:gd name="T51" fmla="*/ 1078 h 1660"/>
                <a:gd name="T52" fmla="*/ 62 w 1043"/>
                <a:gd name="T53" fmla="*/ 1227 h 1660"/>
                <a:gd name="T54" fmla="*/ 118 w 1043"/>
                <a:gd name="T55" fmla="*/ 1360 h 1660"/>
                <a:gd name="T56" fmla="*/ 189 w 1043"/>
                <a:gd name="T57" fmla="*/ 1471 h 1660"/>
                <a:gd name="T58" fmla="*/ 272 w 1043"/>
                <a:gd name="T59" fmla="*/ 1560 h 1660"/>
                <a:gd name="T60" fmla="*/ 365 w 1043"/>
                <a:gd name="T61" fmla="*/ 1623 h 1660"/>
                <a:gd name="T62" fmla="*/ 467 w 1043"/>
                <a:gd name="T63" fmla="*/ 1657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3" h="1660">
                  <a:moveTo>
                    <a:pt x="520" y="1660"/>
                  </a:moveTo>
                  <a:lnTo>
                    <a:pt x="574" y="1657"/>
                  </a:lnTo>
                  <a:lnTo>
                    <a:pt x="626" y="1644"/>
                  </a:lnTo>
                  <a:lnTo>
                    <a:pt x="676" y="1623"/>
                  </a:lnTo>
                  <a:lnTo>
                    <a:pt x="724" y="1596"/>
                  </a:lnTo>
                  <a:lnTo>
                    <a:pt x="769" y="1560"/>
                  </a:lnTo>
                  <a:lnTo>
                    <a:pt x="812" y="1519"/>
                  </a:lnTo>
                  <a:lnTo>
                    <a:pt x="853" y="1471"/>
                  </a:lnTo>
                  <a:lnTo>
                    <a:pt x="889" y="1417"/>
                  </a:lnTo>
                  <a:lnTo>
                    <a:pt x="923" y="1360"/>
                  </a:lnTo>
                  <a:lnTo>
                    <a:pt x="953" y="1295"/>
                  </a:lnTo>
                  <a:lnTo>
                    <a:pt x="980" y="1227"/>
                  </a:lnTo>
                  <a:lnTo>
                    <a:pt x="1002" y="1154"/>
                  </a:lnTo>
                  <a:lnTo>
                    <a:pt x="1020" y="1078"/>
                  </a:lnTo>
                  <a:lnTo>
                    <a:pt x="1032" y="998"/>
                  </a:lnTo>
                  <a:lnTo>
                    <a:pt x="1039" y="915"/>
                  </a:lnTo>
                  <a:lnTo>
                    <a:pt x="1043" y="831"/>
                  </a:lnTo>
                  <a:lnTo>
                    <a:pt x="1039" y="745"/>
                  </a:lnTo>
                  <a:lnTo>
                    <a:pt x="1032" y="663"/>
                  </a:lnTo>
                  <a:lnTo>
                    <a:pt x="1020" y="584"/>
                  </a:lnTo>
                  <a:lnTo>
                    <a:pt x="1002" y="507"/>
                  </a:lnTo>
                  <a:lnTo>
                    <a:pt x="980" y="436"/>
                  </a:lnTo>
                  <a:lnTo>
                    <a:pt x="953" y="366"/>
                  </a:lnTo>
                  <a:lnTo>
                    <a:pt x="923" y="303"/>
                  </a:lnTo>
                  <a:lnTo>
                    <a:pt x="889" y="244"/>
                  </a:lnTo>
                  <a:lnTo>
                    <a:pt x="853" y="190"/>
                  </a:lnTo>
                  <a:lnTo>
                    <a:pt x="812" y="142"/>
                  </a:lnTo>
                  <a:lnTo>
                    <a:pt x="769" y="101"/>
                  </a:lnTo>
                  <a:lnTo>
                    <a:pt x="724" y="65"/>
                  </a:lnTo>
                  <a:lnTo>
                    <a:pt x="676" y="38"/>
                  </a:lnTo>
                  <a:lnTo>
                    <a:pt x="626" y="17"/>
                  </a:lnTo>
                  <a:lnTo>
                    <a:pt x="574" y="4"/>
                  </a:lnTo>
                  <a:lnTo>
                    <a:pt x="520" y="0"/>
                  </a:lnTo>
                  <a:lnTo>
                    <a:pt x="467" y="4"/>
                  </a:lnTo>
                  <a:lnTo>
                    <a:pt x="415" y="17"/>
                  </a:lnTo>
                  <a:lnTo>
                    <a:pt x="365" y="38"/>
                  </a:lnTo>
                  <a:lnTo>
                    <a:pt x="318" y="65"/>
                  </a:lnTo>
                  <a:lnTo>
                    <a:pt x="272" y="101"/>
                  </a:lnTo>
                  <a:lnTo>
                    <a:pt x="229" y="142"/>
                  </a:lnTo>
                  <a:lnTo>
                    <a:pt x="189" y="190"/>
                  </a:lnTo>
                  <a:lnTo>
                    <a:pt x="152" y="244"/>
                  </a:lnTo>
                  <a:lnTo>
                    <a:pt x="118" y="303"/>
                  </a:lnTo>
                  <a:lnTo>
                    <a:pt x="89" y="366"/>
                  </a:lnTo>
                  <a:lnTo>
                    <a:pt x="62" y="436"/>
                  </a:lnTo>
                  <a:lnTo>
                    <a:pt x="41" y="507"/>
                  </a:lnTo>
                  <a:lnTo>
                    <a:pt x="23" y="584"/>
                  </a:lnTo>
                  <a:lnTo>
                    <a:pt x="10" y="663"/>
                  </a:lnTo>
                  <a:lnTo>
                    <a:pt x="1" y="745"/>
                  </a:lnTo>
                  <a:lnTo>
                    <a:pt x="0" y="831"/>
                  </a:lnTo>
                  <a:lnTo>
                    <a:pt x="1" y="915"/>
                  </a:lnTo>
                  <a:lnTo>
                    <a:pt x="10" y="998"/>
                  </a:lnTo>
                  <a:lnTo>
                    <a:pt x="23" y="1078"/>
                  </a:lnTo>
                  <a:lnTo>
                    <a:pt x="41" y="1154"/>
                  </a:lnTo>
                  <a:lnTo>
                    <a:pt x="62" y="1227"/>
                  </a:lnTo>
                  <a:lnTo>
                    <a:pt x="89" y="1295"/>
                  </a:lnTo>
                  <a:lnTo>
                    <a:pt x="118" y="1360"/>
                  </a:lnTo>
                  <a:lnTo>
                    <a:pt x="152" y="1417"/>
                  </a:lnTo>
                  <a:lnTo>
                    <a:pt x="189" y="1471"/>
                  </a:lnTo>
                  <a:lnTo>
                    <a:pt x="229" y="1519"/>
                  </a:lnTo>
                  <a:lnTo>
                    <a:pt x="272" y="1560"/>
                  </a:lnTo>
                  <a:lnTo>
                    <a:pt x="318" y="1596"/>
                  </a:lnTo>
                  <a:lnTo>
                    <a:pt x="365" y="1623"/>
                  </a:lnTo>
                  <a:lnTo>
                    <a:pt x="415" y="1644"/>
                  </a:lnTo>
                  <a:lnTo>
                    <a:pt x="467" y="1657"/>
                  </a:lnTo>
                  <a:lnTo>
                    <a:pt x="520" y="1660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auto">
            <a:xfrm>
              <a:off x="2844" y="1892"/>
              <a:ext cx="507" cy="807"/>
            </a:xfrm>
            <a:custGeom>
              <a:avLst/>
              <a:gdLst>
                <a:gd name="T0" fmla="*/ 558 w 1013"/>
                <a:gd name="T1" fmla="*/ 1609 h 1613"/>
                <a:gd name="T2" fmla="*/ 657 w 1013"/>
                <a:gd name="T3" fmla="*/ 1577 h 1613"/>
                <a:gd name="T4" fmla="*/ 748 w 1013"/>
                <a:gd name="T5" fmla="*/ 1516 h 1613"/>
                <a:gd name="T6" fmla="*/ 828 w 1013"/>
                <a:gd name="T7" fmla="*/ 1429 h 1613"/>
                <a:gd name="T8" fmla="*/ 898 w 1013"/>
                <a:gd name="T9" fmla="*/ 1319 h 1613"/>
                <a:gd name="T10" fmla="*/ 952 w 1013"/>
                <a:gd name="T11" fmla="*/ 1190 h 1613"/>
                <a:gd name="T12" fmla="*/ 989 w 1013"/>
                <a:gd name="T13" fmla="*/ 1047 h 1613"/>
                <a:gd name="T14" fmla="*/ 1011 w 1013"/>
                <a:gd name="T15" fmla="*/ 890 h 1613"/>
                <a:gd name="T16" fmla="*/ 1011 w 1013"/>
                <a:gd name="T17" fmla="*/ 725 h 1613"/>
                <a:gd name="T18" fmla="*/ 989 w 1013"/>
                <a:gd name="T19" fmla="*/ 567 h 1613"/>
                <a:gd name="T20" fmla="*/ 952 w 1013"/>
                <a:gd name="T21" fmla="*/ 422 h 1613"/>
                <a:gd name="T22" fmla="*/ 898 w 1013"/>
                <a:gd name="T23" fmla="*/ 293 h 1613"/>
                <a:gd name="T24" fmla="*/ 828 w 1013"/>
                <a:gd name="T25" fmla="*/ 184 h 1613"/>
                <a:gd name="T26" fmla="*/ 748 w 1013"/>
                <a:gd name="T27" fmla="*/ 96 h 1613"/>
                <a:gd name="T28" fmla="*/ 657 w 1013"/>
                <a:gd name="T29" fmla="*/ 36 h 1613"/>
                <a:gd name="T30" fmla="*/ 558 w 1013"/>
                <a:gd name="T31" fmla="*/ 3 h 1613"/>
                <a:gd name="T32" fmla="*/ 454 w 1013"/>
                <a:gd name="T33" fmla="*/ 3 h 1613"/>
                <a:gd name="T34" fmla="*/ 356 w 1013"/>
                <a:gd name="T35" fmla="*/ 36 h 1613"/>
                <a:gd name="T36" fmla="*/ 265 w 1013"/>
                <a:gd name="T37" fmla="*/ 96 h 1613"/>
                <a:gd name="T38" fmla="*/ 184 w 1013"/>
                <a:gd name="T39" fmla="*/ 184 h 1613"/>
                <a:gd name="T40" fmla="*/ 116 w 1013"/>
                <a:gd name="T41" fmla="*/ 293 h 1613"/>
                <a:gd name="T42" fmla="*/ 61 w 1013"/>
                <a:gd name="T43" fmla="*/ 422 h 1613"/>
                <a:gd name="T44" fmla="*/ 23 w 1013"/>
                <a:gd name="T45" fmla="*/ 567 h 1613"/>
                <a:gd name="T46" fmla="*/ 2 w 1013"/>
                <a:gd name="T47" fmla="*/ 725 h 1613"/>
                <a:gd name="T48" fmla="*/ 2 w 1013"/>
                <a:gd name="T49" fmla="*/ 890 h 1613"/>
                <a:gd name="T50" fmla="*/ 23 w 1013"/>
                <a:gd name="T51" fmla="*/ 1047 h 1613"/>
                <a:gd name="T52" fmla="*/ 61 w 1013"/>
                <a:gd name="T53" fmla="*/ 1190 h 1613"/>
                <a:gd name="T54" fmla="*/ 116 w 1013"/>
                <a:gd name="T55" fmla="*/ 1319 h 1613"/>
                <a:gd name="T56" fmla="*/ 184 w 1013"/>
                <a:gd name="T57" fmla="*/ 1429 h 1613"/>
                <a:gd name="T58" fmla="*/ 265 w 1013"/>
                <a:gd name="T59" fmla="*/ 1516 h 1613"/>
                <a:gd name="T60" fmla="*/ 356 w 1013"/>
                <a:gd name="T61" fmla="*/ 1577 h 1613"/>
                <a:gd name="T62" fmla="*/ 454 w 1013"/>
                <a:gd name="T63" fmla="*/ 1609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3" h="1613">
                  <a:moveTo>
                    <a:pt x="506" y="1613"/>
                  </a:moveTo>
                  <a:lnTo>
                    <a:pt x="558" y="1609"/>
                  </a:lnTo>
                  <a:lnTo>
                    <a:pt x="608" y="1597"/>
                  </a:lnTo>
                  <a:lnTo>
                    <a:pt x="657" y="1577"/>
                  </a:lnTo>
                  <a:lnTo>
                    <a:pt x="703" y="1550"/>
                  </a:lnTo>
                  <a:lnTo>
                    <a:pt x="748" y="1516"/>
                  </a:lnTo>
                  <a:lnTo>
                    <a:pt x="791" y="1475"/>
                  </a:lnTo>
                  <a:lnTo>
                    <a:pt x="828" y="1429"/>
                  </a:lnTo>
                  <a:lnTo>
                    <a:pt x="864" y="1377"/>
                  </a:lnTo>
                  <a:lnTo>
                    <a:pt x="898" y="1319"/>
                  </a:lnTo>
                  <a:lnTo>
                    <a:pt x="927" y="1257"/>
                  </a:lnTo>
                  <a:lnTo>
                    <a:pt x="952" y="1190"/>
                  </a:lnTo>
                  <a:lnTo>
                    <a:pt x="973" y="1121"/>
                  </a:lnTo>
                  <a:lnTo>
                    <a:pt x="989" y="1047"/>
                  </a:lnTo>
                  <a:lnTo>
                    <a:pt x="1002" y="970"/>
                  </a:lnTo>
                  <a:lnTo>
                    <a:pt x="1011" y="890"/>
                  </a:lnTo>
                  <a:lnTo>
                    <a:pt x="1013" y="807"/>
                  </a:lnTo>
                  <a:lnTo>
                    <a:pt x="1011" y="725"/>
                  </a:lnTo>
                  <a:lnTo>
                    <a:pt x="1002" y="644"/>
                  </a:lnTo>
                  <a:lnTo>
                    <a:pt x="989" y="567"/>
                  </a:lnTo>
                  <a:lnTo>
                    <a:pt x="973" y="492"/>
                  </a:lnTo>
                  <a:lnTo>
                    <a:pt x="952" y="422"/>
                  </a:lnTo>
                  <a:lnTo>
                    <a:pt x="927" y="356"/>
                  </a:lnTo>
                  <a:lnTo>
                    <a:pt x="898" y="293"/>
                  </a:lnTo>
                  <a:lnTo>
                    <a:pt x="864" y="236"/>
                  </a:lnTo>
                  <a:lnTo>
                    <a:pt x="828" y="184"/>
                  </a:lnTo>
                  <a:lnTo>
                    <a:pt x="791" y="138"/>
                  </a:lnTo>
                  <a:lnTo>
                    <a:pt x="748" y="96"/>
                  </a:lnTo>
                  <a:lnTo>
                    <a:pt x="703" y="62"/>
                  </a:lnTo>
                  <a:lnTo>
                    <a:pt x="657" y="36"/>
                  </a:lnTo>
                  <a:lnTo>
                    <a:pt x="608" y="16"/>
                  </a:lnTo>
                  <a:lnTo>
                    <a:pt x="558" y="3"/>
                  </a:lnTo>
                  <a:lnTo>
                    <a:pt x="506" y="0"/>
                  </a:lnTo>
                  <a:lnTo>
                    <a:pt x="454" y="3"/>
                  </a:lnTo>
                  <a:lnTo>
                    <a:pt x="404" y="16"/>
                  </a:lnTo>
                  <a:lnTo>
                    <a:pt x="356" y="36"/>
                  </a:lnTo>
                  <a:lnTo>
                    <a:pt x="309" y="62"/>
                  </a:lnTo>
                  <a:lnTo>
                    <a:pt x="265" y="96"/>
                  </a:lnTo>
                  <a:lnTo>
                    <a:pt x="224" y="138"/>
                  </a:lnTo>
                  <a:lnTo>
                    <a:pt x="184" y="184"/>
                  </a:lnTo>
                  <a:lnTo>
                    <a:pt x="148" y="236"/>
                  </a:lnTo>
                  <a:lnTo>
                    <a:pt x="116" y="293"/>
                  </a:lnTo>
                  <a:lnTo>
                    <a:pt x="86" y="356"/>
                  </a:lnTo>
                  <a:lnTo>
                    <a:pt x="61" y="422"/>
                  </a:lnTo>
                  <a:lnTo>
                    <a:pt x="39" y="492"/>
                  </a:lnTo>
                  <a:lnTo>
                    <a:pt x="23" y="567"/>
                  </a:lnTo>
                  <a:lnTo>
                    <a:pt x="11" y="644"/>
                  </a:lnTo>
                  <a:lnTo>
                    <a:pt x="2" y="725"/>
                  </a:lnTo>
                  <a:lnTo>
                    <a:pt x="0" y="807"/>
                  </a:lnTo>
                  <a:lnTo>
                    <a:pt x="2" y="890"/>
                  </a:lnTo>
                  <a:lnTo>
                    <a:pt x="11" y="970"/>
                  </a:lnTo>
                  <a:lnTo>
                    <a:pt x="23" y="1047"/>
                  </a:lnTo>
                  <a:lnTo>
                    <a:pt x="39" y="1121"/>
                  </a:lnTo>
                  <a:lnTo>
                    <a:pt x="61" y="1190"/>
                  </a:lnTo>
                  <a:lnTo>
                    <a:pt x="86" y="1257"/>
                  </a:lnTo>
                  <a:lnTo>
                    <a:pt x="116" y="1319"/>
                  </a:lnTo>
                  <a:lnTo>
                    <a:pt x="148" y="1377"/>
                  </a:lnTo>
                  <a:lnTo>
                    <a:pt x="184" y="1429"/>
                  </a:lnTo>
                  <a:lnTo>
                    <a:pt x="224" y="1475"/>
                  </a:lnTo>
                  <a:lnTo>
                    <a:pt x="265" y="1516"/>
                  </a:lnTo>
                  <a:lnTo>
                    <a:pt x="309" y="1550"/>
                  </a:lnTo>
                  <a:lnTo>
                    <a:pt x="356" y="1577"/>
                  </a:lnTo>
                  <a:lnTo>
                    <a:pt x="404" y="1597"/>
                  </a:lnTo>
                  <a:lnTo>
                    <a:pt x="454" y="1609"/>
                  </a:lnTo>
                  <a:lnTo>
                    <a:pt x="506" y="161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auto">
            <a:xfrm>
              <a:off x="2853" y="1905"/>
              <a:ext cx="491" cy="782"/>
            </a:xfrm>
            <a:custGeom>
              <a:avLst/>
              <a:gdLst>
                <a:gd name="T0" fmla="*/ 540 w 982"/>
                <a:gd name="T1" fmla="*/ 1559 h 1563"/>
                <a:gd name="T2" fmla="*/ 637 w 982"/>
                <a:gd name="T3" fmla="*/ 1527 h 1563"/>
                <a:gd name="T4" fmla="*/ 725 w 982"/>
                <a:gd name="T5" fmla="*/ 1468 h 1563"/>
                <a:gd name="T6" fmla="*/ 803 w 982"/>
                <a:gd name="T7" fmla="*/ 1386 h 1563"/>
                <a:gd name="T8" fmla="*/ 870 w 982"/>
                <a:gd name="T9" fmla="*/ 1278 h 1563"/>
                <a:gd name="T10" fmla="*/ 923 w 982"/>
                <a:gd name="T11" fmla="*/ 1155 h 1563"/>
                <a:gd name="T12" fmla="*/ 961 w 982"/>
                <a:gd name="T13" fmla="*/ 1015 h 1563"/>
                <a:gd name="T14" fmla="*/ 981 w 982"/>
                <a:gd name="T15" fmla="*/ 863 h 1563"/>
                <a:gd name="T16" fmla="*/ 981 w 982"/>
                <a:gd name="T17" fmla="*/ 702 h 1563"/>
                <a:gd name="T18" fmla="*/ 961 w 982"/>
                <a:gd name="T19" fmla="*/ 549 h 1563"/>
                <a:gd name="T20" fmla="*/ 923 w 982"/>
                <a:gd name="T21" fmla="*/ 408 h 1563"/>
                <a:gd name="T22" fmla="*/ 870 w 982"/>
                <a:gd name="T23" fmla="*/ 284 h 1563"/>
                <a:gd name="T24" fmla="*/ 803 w 982"/>
                <a:gd name="T25" fmla="*/ 179 h 1563"/>
                <a:gd name="T26" fmla="*/ 725 w 982"/>
                <a:gd name="T27" fmla="*/ 95 h 1563"/>
                <a:gd name="T28" fmla="*/ 637 w 982"/>
                <a:gd name="T29" fmla="*/ 36 h 1563"/>
                <a:gd name="T30" fmla="*/ 540 w 982"/>
                <a:gd name="T31" fmla="*/ 3 h 1563"/>
                <a:gd name="T32" fmla="*/ 440 w 982"/>
                <a:gd name="T33" fmla="*/ 3 h 1563"/>
                <a:gd name="T34" fmla="*/ 345 w 982"/>
                <a:gd name="T35" fmla="*/ 36 h 1563"/>
                <a:gd name="T36" fmla="*/ 258 w 982"/>
                <a:gd name="T37" fmla="*/ 95 h 1563"/>
                <a:gd name="T38" fmla="*/ 179 w 982"/>
                <a:gd name="T39" fmla="*/ 179 h 1563"/>
                <a:gd name="T40" fmla="*/ 113 w 982"/>
                <a:gd name="T41" fmla="*/ 284 h 1563"/>
                <a:gd name="T42" fmla="*/ 59 w 982"/>
                <a:gd name="T43" fmla="*/ 408 h 1563"/>
                <a:gd name="T44" fmla="*/ 21 w 982"/>
                <a:gd name="T45" fmla="*/ 549 h 1563"/>
                <a:gd name="T46" fmla="*/ 2 w 982"/>
                <a:gd name="T47" fmla="*/ 702 h 1563"/>
                <a:gd name="T48" fmla="*/ 2 w 982"/>
                <a:gd name="T49" fmla="*/ 863 h 1563"/>
                <a:gd name="T50" fmla="*/ 21 w 982"/>
                <a:gd name="T51" fmla="*/ 1015 h 1563"/>
                <a:gd name="T52" fmla="*/ 59 w 982"/>
                <a:gd name="T53" fmla="*/ 1155 h 1563"/>
                <a:gd name="T54" fmla="*/ 113 w 982"/>
                <a:gd name="T55" fmla="*/ 1278 h 1563"/>
                <a:gd name="T56" fmla="*/ 179 w 982"/>
                <a:gd name="T57" fmla="*/ 1386 h 1563"/>
                <a:gd name="T58" fmla="*/ 258 w 982"/>
                <a:gd name="T59" fmla="*/ 1468 h 1563"/>
                <a:gd name="T60" fmla="*/ 345 w 982"/>
                <a:gd name="T61" fmla="*/ 1527 h 1563"/>
                <a:gd name="T62" fmla="*/ 440 w 982"/>
                <a:gd name="T63" fmla="*/ 1559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2" h="1563">
                  <a:moveTo>
                    <a:pt x="490" y="1563"/>
                  </a:moveTo>
                  <a:lnTo>
                    <a:pt x="540" y="1559"/>
                  </a:lnTo>
                  <a:lnTo>
                    <a:pt x="589" y="1547"/>
                  </a:lnTo>
                  <a:lnTo>
                    <a:pt x="637" y="1527"/>
                  </a:lnTo>
                  <a:lnTo>
                    <a:pt x="682" y="1502"/>
                  </a:lnTo>
                  <a:lnTo>
                    <a:pt x="725" y="1468"/>
                  </a:lnTo>
                  <a:lnTo>
                    <a:pt x="766" y="1431"/>
                  </a:lnTo>
                  <a:lnTo>
                    <a:pt x="803" y="1386"/>
                  </a:lnTo>
                  <a:lnTo>
                    <a:pt x="839" y="1334"/>
                  </a:lnTo>
                  <a:lnTo>
                    <a:pt x="870" y="1278"/>
                  </a:lnTo>
                  <a:lnTo>
                    <a:pt x="898" y="1219"/>
                  </a:lnTo>
                  <a:lnTo>
                    <a:pt x="923" y="1155"/>
                  </a:lnTo>
                  <a:lnTo>
                    <a:pt x="943" y="1087"/>
                  </a:lnTo>
                  <a:lnTo>
                    <a:pt x="961" y="1015"/>
                  </a:lnTo>
                  <a:lnTo>
                    <a:pt x="972" y="940"/>
                  </a:lnTo>
                  <a:lnTo>
                    <a:pt x="981" y="863"/>
                  </a:lnTo>
                  <a:lnTo>
                    <a:pt x="982" y="782"/>
                  </a:lnTo>
                  <a:lnTo>
                    <a:pt x="981" y="702"/>
                  </a:lnTo>
                  <a:lnTo>
                    <a:pt x="972" y="625"/>
                  </a:lnTo>
                  <a:lnTo>
                    <a:pt x="961" y="549"/>
                  </a:lnTo>
                  <a:lnTo>
                    <a:pt x="943" y="478"/>
                  </a:lnTo>
                  <a:lnTo>
                    <a:pt x="923" y="408"/>
                  </a:lnTo>
                  <a:lnTo>
                    <a:pt x="898" y="344"/>
                  </a:lnTo>
                  <a:lnTo>
                    <a:pt x="870" y="284"/>
                  </a:lnTo>
                  <a:lnTo>
                    <a:pt x="839" y="229"/>
                  </a:lnTo>
                  <a:lnTo>
                    <a:pt x="803" y="179"/>
                  </a:lnTo>
                  <a:lnTo>
                    <a:pt x="766" y="132"/>
                  </a:lnTo>
                  <a:lnTo>
                    <a:pt x="725" y="95"/>
                  </a:lnTo>
                  <a:lnTo>
                    <a:pt x="682" y="61"/>
                  </a:lnTo>
                  <a:lnTo>
                    <a:pt x="637" y="36"/>
                  </a:lnTo>
                  <a:lnTo>
                    <a:pt x="589" y="16"/>
                  </a:lnTo>
                  <a:lnTo>
                    <a:pt x="540" y="3"/>
                  </a:lnTo>
                  <a:lnTo>
                    <a:pt x="490" y="0"/>
                  </a:lnTo>
                  <a:lnTo>
                    <a:pt x="440" y="3"/>
                  </a:lnTo>
                  <a:lnTo>
                    <a:pt x="392" y="16"/>
                  </a:lnTo>
                  <a:lnTo>
                    <a:pt x="345" y="36"/>
                  </a:lnTo>
                  <a:lnTo>
                    <a:pt x="299" y="61"/>
                  </a:lnTo>
                  <a:lnTo>
                    <a:pt x="258" y="95"/>
                  </a:lnTo>
                  <a:lnTo>
                    <a:pt x="217" y="132"/>
                  </a:lnTo>
                  <a:lnTo>
                    <a:pt x="179" y="179"/>
                  </a:lnTo>
                  <a:lnTo>
                    <a:pt x="143" y="229"/>
                  </a:lnTo>
                  <a:lnTo>
                    <a:pt x="113" y="284"/>
                  </a:lnTo>
                  <a:lnTo>
                    <a:pt x="84" y="344"/>
                  </a:lnTo>
                  <a:lnTo>
                    <a:pt x="59" y="408"/>
                  </a:lnTo>
                  <a:lnTo>
                    <a:pt x="39" y="478"/>
                  </a:lnTo>
                  <a:lnTo>
                    <a:pt x="21" y="549"/>
                  </a:lnTo>
                  <a:lnTo>
                    <a:pt x="11" y="625"/>
                  </a:lnTo>
                  <a:lnTo>
                    <a:pt x="2" y="702"/>
                  </a:lnTo>
                  <a:lnTo>
                    <a:pt x="0" y="782"/>
                  </a:lnTo>
                  <a:lnTo>
                    <a:pt x="2" y="863"/>
                  </a:lnTo>
                  <a:lnTo>
                    <a:pt x="11" y="940"/>
                  </a:lnTo>
                  <a:lnTo>
                    <a:pt x="21" y="1015"/>
                  </a:lnTo>
                  <a:lnTo>
                    <a:pt x="39" y="1087"/>
                  </a:lnTo>
                  <a:lnTo>
                    <a:pt x="59" y="1155"/>
                  </a:lnTo>
                  <a:lnTo>
                    <a:pt x="84" y="1219"/>
                  </a:lnTo>
                  <a:lnTo>
                    <a:pt x="113" y="1278"/>
                  </a:lnTo>
                  <a:lnTo>
                    <a:pt x="143" y="1334"/>
                  </a:lnTo>
                  <a:lnTo>
                    <a:pt x="179" y="1386"/>
                  </a:lnTo>
                  <a:lnTo>
                    <a:pt x="217" y="1431"/>
                  </a:lnTo>
                  <a:lnTo>
                    <a:pt x="258" y="1468"/>
                  </a:lnTo>
                  <a:lnTo>
                    <a:pt x="299" y="1502"/>
                  </a:lnTo>
                  <a:lnTo>
                    <a:pt x="345" y="1527"/>
                  </a:lnTo>
                  <a:lnTo>
                    <a:pt x="392" y="1547"/>
                  </a:lnTo>
                  <a:lnTo>
                    <a:pt x="440" y="1559"/>
                  </a:lnTo>
                  <a:lnTo>
                    <a:pt x="490" y="1563"/>
                  </a:lnTo>
                  <a:close/>
                </a:path>
              </a:pathLst>
            </a:custGeom>
            <a:solidFill>
              <a:srgbClr val="ED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92" name="Freeform 28"/>
            <p:cNvSpPr>
              <a:spLocks/>
            </p:cNvSpPr>
            <p:nvPr/>
          </p:nvSpPr>
          <p:spPr bwMode="auto">
            <a:xfrm>
              <a:off x="2860" y="1917"/>
              <a:ext cx="476" cy="758"/>
            </a:xfrm>
            <a:custGeom>
              <a:avLst/>
              <a:gdLst>
                <a:gd name="T0" fmla="*/ 525 w 952"/>
                <a:gd name="T1" fmla="*/ 1513 h 1517"/>
                <a:gd name="T2" fmla="*/ 618 w 952"/>
                <a:gd name="T3" fmla="*/ 1483 h 1517"/>
                <a:gd name="T4" fmla="*/ 704 w 952"/>
                <a:gd name="T5" fmla="*/ 1425 h 1517"/>
                <a:gd name="T6" fmla="*/ 779 w 952"/>
                <a:gd name="T7" fmla="*/ 1343 h 1517"/>
                <a:gd name="T8" fmla="*/ 843 w 952"/>
                <a:gd name="T9" fmla="*/ 1241 h 1517"/>
                <a:gd name="T10" fmla="*/ 895 w 952"/>
                <a:gd name="T11" fmla="*/ 1119 h 1517"/>
                <a:gd name="T12" fmla="*/ 931 w 952"/>
                <a:gd name="T13" fmla="*/ 985 h 1517"/>
                <a:gd name="T14" fmla="*/ 951 w 952"/>
                <a:gd name="T15" fmla="*/ 836 h 1517"/>
                <a:gd name="T16" fmla="*/ 951 w 952"/>
                <a:gd name="T17" fmla="*/ 682 h 1517"/>
                <a:gd name="T18" fmla="*/ 931 w 952"/>
                <a:gd name="T19" fmla="*/ 534 h 1517"/>
                <a:gd name="T20" fmla="*/ 895 w 952"/>
                <a:gd name="T21" fmla="*/ 398 h 1517"/>
                <a:gd name="T22" fmla="*/ 843 w 952"/>
                <a:gd name="T23" fmla="*/ 276 h 1517"/>
                <a:gd name="T24" fmla="*/ 779 w 952"/>
                <a:gd name="T25" fmla="*/ 174 h 1517"/>
                <a:gd name="T26" fmla="*/ 704 w 952"/>
                <a:gd name="T27" fmla="*/ 91 h 1517"/>
                <a:gd name="T28" fmla="*/ 618 w 952"/>
                <a:gd name="T29" fmla="*/ 34 h 1517"/>
                <a:gd name="T30" fmla="*/ 525 w 952"/>
                <a:gd name="T31" fmla="*/ 4 h 1517"/>
                <a:gd name="T32" fmla="*/ 428 w 952"/>
                <a:gd name="T33" fmla="*/ 4 h 1517"/>
                <a:gd name="T34" fmla="*/ 335 w 952"/>
                <a:gd name="T35" fmla="*/ 34 h 1517"/>
                <a:gd name="T36" fmla="*/ 249 w 952"/>
                <a:gd name="T37" fmla="*/ 91 h 1517"/>
                <a:gd name="T38" fmla="*/ 174 w 952"/>
                <a:gd name="T39" fmla="*/ 174 h 1517"/>
                <a:gd name="T40" fmla="*/ 109 w 952"/>
                <a:gd name="T41" fmla="*/ 276 h 1517"/>
                <a:gd name="T42" fmla="*/ 58 w 952"/>
                <a:gd name="T43" fmla="*/ 398 h 1517"/>
                <a:gd name="T44" fmla="*/ 22 w 952"/>
                <a:gd name="T45" fmla="*/ 534 h 1517"/>
                <a:gd name="T46" fmla="*/ 2 w 952"/>
                <a:gd name="T47" fmla="*/ 682 h 1517"/>
                <a:gd name="T48" fmla="*/ 2 w 952"/>
                <a:gd name="T49" fmla="*/ 836 h 1517"/>
                <a:gd name="T50" fmla="*/ 22 w 952"/>
                <a:gd name="T51" fmla="*/ 985 h 1517"/>
                <a:gd name="T52" fmla="*/ 58 w 952"/>
                <a:gd name="T53" fmla="*/ 1119 h 1517"/>
                <a:gd name="T54" fmla="*/ 109 w 952"/>
                <a:gd name="T55" fmla="*/ 1241 h 1517"/>
                <a:gd name="T56" fmla="*/ 174 w 952"/>
                <a:gd name="T57" fmla="*/ 1343 h 1517"/>
                <a:gd name="T58" fmla="*/ 249 w 952"/>
                <a:gd name="T59" fmla="*/ 1425 h 1517"/>
                <a:gd name="T60" fmla="*/ 335 w 952"/>
                <a:gd name="T61" fmla="*/ 1483 h 1517"/>
                <a:gd name="T62" fmla="*/ 428 w 952"/>
                <a:gd name="T63" fmla="*/ 1513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2" h="1517">
                  <a:moveTo>
                    <a:pt x="476" y="1517"/>
                  </a:moveTo>
                  <a:lnTo>
                    <a:pt x="525" y="1513"/>
                  </a:lnTo>
                  <a:lnTo>
                    <a:pt x="573" y="1501"/>
                  </a:lnTo>
                  <a:lnTo>
                    <a:pt x="618" y="1483"/>
                  </a:lnTo>
                  <a:lnTo>
                    <a:pt x="662" y="1458"/>
                  </a:lnTo>
                  <a:lnTo>
                    <a:pt x="704" y="1425"/>
                  </a:lnTo>
                  <a:lnTo>
                    <a:pt x="743" y="1388"/>
                  </a:lnTo>
                  <a:lnTo>
                    <a:pt x="779" y="1343"/>
                  </a:lnTo>
                  <a:lnTo>
                    <a:pt x="813" y="1295"/>
                  </a:lnTo>
                  <a:lnTo>
                    <a:pt x="843" y="1241"/>
                  </a:lnTo>
                  <a:lnTo>
                    <a:pt x="872" y="1182"/>
                  </a:lnTo>
                  <a:lnTo>
                    <a:pt x="895" y="1119"/>
                  </a:lnTo>
                  <a:lnTo>
                    <a:pt x="915" y="1053"/>
                  </a:lnTo>
                  <a:lnTo>
                    <a:pt x="931" y="985"/>
                  </a:lnTo>
                  <a:lnTo>
                    <a:pt x="943" y="911"/>
                  </a:lnTo>
                  <a:lnTo>
                    <a:pt x="951" y="836"/>
                  </a:lnTo>
                  <a:lnTo>
                    <a:pt x="952" y="759"/>
                  </a:lnTo>
                  <a:lnTo>
                    <a:pt x="951" y="682"/>
                  </a:lnTo>
                  <a:lnTo>
                    <a:pt x="943" y="607"/>
                  </a:lnTo>
                  <a:lnTo>
                    <a:pt x="931" y="534"/>
                  </a:lnTo>
                  <a:lnTo>
                    <a:pt x="915" y="464"/>
                  </a:lnTo>
                  <a:lnTo>
                    <a:pt x="895" y="398"/>
                  </a:lnTo>
                  <a:lnTo>
                    <a:pt x="872" y="335"/>
                  </a:lnTo>
                  <a:lnTo>
                    <a:pt x="843" y="276"/>
                  </a:lnTo>
                  <a:lnTo>
                    <a:pt x="813" y="222"/>
                  </a:lnTo>
                  <a:lnTo>
                    <a:pt x="779" y="174"/>
                  </a:lnTo>
                  <a:lnTo>
                    <a:pt x="743" y="129"/>
                  </a:lnTo>
                  <a:lnTo>
                    <a:pt x="704" y="91"/>
                  </a:lnTo>
                  <a:lnTo>
                    <a:pt x="662" y="59"/>
                  </a:lnTo>
                  <a:lnTo>
                    <a:pt x="618" y="34"/>
                  </a:lnTo>
                  <a:lnTo>
                    <a:pt x="573" y="16"/>
                  </a:lnTo>
                  <a:lnTo>
                    <a:pt x="525" y="4"/>
                  </a:lnTo>
                  <a:lnTo>
                    <a:pt x="476" y="0"/>
                  </a:lnTo>
                  <a:lnTo>
                    <a:pt x="428" y="4"/>
                  </a:lnTo>
                  <a:lnTo>
                    <a:pt x="380" y="16"/>
                  </a:lnTo>
                  <a:lnTo>
                    <a:pt x="335" y="34"/>
                  </a:lnTo>
                  <a:lnTo>
                    <a:pt x="290" y="59"/>
                  </a:lnTo>
                  <a:lnTo>
                    <a:pt x="249" y="91"/>
                  </a:lnTo>
                  <a:lnTo>
                    <a:pt x="210" y="129"/>
                  </a:lnTo>
                  <a:lnTo>
                    <a:pt x="174" y="174"/>
                  </a:lnTo>
                  <a:lnTo>
                    <a:pt x="140" y="222"/>
                  </a:lnTo>
                  <a:lnTo>
                    <a:pt x="109" y="276"/>
                  </a:lnTo>
                  <a:lnTo>
                    <a:pt x="81" y="335"/>
                  </a:lnTo>
                  <a:lnTo>
                    <a:pt x="58" y="398"/>
                  </a:lnTo>
                  <a:lnTo>
                    <a:pt x="38" y="464"/>
                  </a:lnTo>
                  <a:lnTo>
                    <a:pt x="22" y="534"/>
                  </a:lnTo>
                  <a:lnTo>
                    <a:pt x="9" y="607"/>
                  </a:lnTo>
                  <a:lnTo>
                    <a:pt x="2" y="682"/>
                  </a:lnTo>
                  <a:lnTo>
                    <a:pt x="0" y="759"/>
                  </a:lnTo>
                  <a:lnTo>
                    <a:pt x="2" y="836"/>
                  </a:lnTo>
                  <a:lnTo>
                    <a:pt x="9" y="911"/>
                  </a:lnTo>
                  <a:lnTo>
                    <a:pt x="22" y="985"/>
                  </a:lnTo>
                  <a:lnTo>
                    <a:pt x="38" y="1053"/>
                  </a:lnTo>
                  <a:lnTo>
                    <a:pt x="58" y="1119"/>
                  </a:lnTo>
                  <a:lnTo>
                    <a:pt x="81" y="1182"/>
                  </a:lnTo>
                  <a:lnTo>
                    <a:pt x="109" y="1241"/>
                  </a:lnTo>
                  <a:lnTo>
                    <a:pt x="140" y="1295"/>
                  </a:lnTo>
                  <a:lnTo>
                    <a:pt x="174" y="1343"/>
                  </a:lnTo>
                  <a:lnTo>
                    <a:pt x="210" y="1388"/>
                  </a:lnTo>
                  <a:lnTo>
                    <a:pt x="249" y="1425"/>
                  </a:lnTo>
                  <a:lnTo>
                    <a:pt x="290" y="1458"/>
                  </a:lnTo>
                  <a:lnTo>
                    <a:pt x="335" y="1483"/>
                  </a:lnTo>
                  <a:lnTo>
                    <a:pt x="380" y="1501"/>
                  </a:lnTo>
                  <a:lnTo>
                    <a:pt x="428" y="1513"/>
                  </a:lnTo>
                  <a:lnTo>
                    <a:pt x="476" y="1517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93" name="Freeform 29"/>
            <p:cNvSpPr>
              <a:spLocks/>
            </p:cNvSpPr>
            <p:nvPr/>
          </p:nvSpPr>
          <p:spPr bwMode="auto">
            <a:xfrm>
              <a:off x="2868" y="1929"/>
              <a:ext cx="460" cy="734"/>
            </a:xfrm>
            <a:custGeom>
              <a:avLst/>
              <a:gdLst>
                <a:gd name="T0" fmla="*/ 507 w 922"/>
                <a:gd name="T1" fmla="*/ 1465 h 1468"/>
                <a:gd name="T2" fmla="*/ 598 w 922"/>
                <a:gd name="T3" fmla="*/ 1436 h 1468"/>
                <a:gd name="T4" fmla="*/ 680 w 922"/>
                <a:gd name="T5" fmla="*/ 1379 h 1468"/>
                <a:gd name="T6" fmla="*/ 754 w 922"/>
                <a:gd name="T7" fmla="*/ 1300 h 1468"/>
                <a:gd name="T8" fmla="*/ 816 w 922"/>
                <a:gd name="T9" fmla="*/ 1202 h 1468"/>
                <a:gd name="T10" fmla="*/ 867 w 922"/>
                <a:gd name="T11" fmla="*/ 1083 h 1468"/>
                <a:gd name="T12" fmla="*/ 901 w 922"/>
                <a:gd name="T13" fmla="*/ 953 h 1468"/>
                <a:gd name="T14" fmla="*/ 920 w 922"/>
                <a:gd name="T15" fmla="*/ 809 h 1468"/>
                <a:gd name="T16" fmla="*/ 920 w 922"/>
                <a:gd name="T17" fmla="*/ 659 h 1468"/>
                <a:gd name="T18" fmla="*/ 901 w 922"/>
                <a:gd name="T19" fmla="*/ 516 h 1468"/>
                <a:gd name="T20" fmla="*/ 867 w 922"/>
                <a:gd name="T21" fmla="*/ 383 h 1468"/>
                <a:gd name="T22" fmla="*/ 816 w 922"/>
                <a:gd name="T23" fmla="*/ 267 h 1468"/>
                <a:gd name="T24" fmla="*/ 754 w 922"/>
                <a:gd name="T25" fmla="*/ 167 h 1468"/>
                <a:gd name="T26" fmla="*/ 680 w 922"/>
                <a:gd name="T27" fmla="*/ 88 h 1468"/>
                <a:gd name="T28" fmla="*/ 598 w 922"/>
                <a:gd name="T29" fmla="*/ 32 h 1468"/>
                <a:gd name="T30" fmla="*/ 507 w 922"/>
                <a:gd name="T31" fmla="*/ 4 h 1468"/>
                <a:gd name="T32" fmla="*/ 414 w 922"/>
                <a:gd name="T33" fmla="*/ 4 h 1468"/>
                <a:gd name="T34" fmla="*/ 324 w 922"/>
                <a:gd name="T35" fmla="*/ 32 h 1468"/>
                <a:gd name="T36" fmla="*/ 240 w 922"/>
                <a:gd name="T37" fmla="*/ 88 h 1468"/>
                <a:gd name="T38" fmla="*/ 167 w 922"/>
                <a:gd name="T39" fmla="*/ 167 h 1468"/>
                <a:gd name="T40" fmla="*/ 106 w 922"/>
                <a:gd name="T41" fmla="*/ 267 h 1468"/>
                <a:gd name="T42" fmla="*/ 56 w 922"/>
                <a:gd name="T43" fmla="*/ 383 h 1468"/>
                <a:gd name="T44" fmla="*/ 22 w 922"/>
                <a:gd name="T45" fmla="*/ 516 h 1468"/>
                <a:gd name="T46" fmla="*/ 2 w 922"/>
                <a:gd name="T47" fmla="*/ 659 h 1468"/>
                <a:gd name="T48" fmla="*/ 2 w 922"/>
                <a:gd name="T49" fmla="*/ 809 h 1468"/>
                <a:gd name="T50" fmla="*/ 22 w 922"/>
                <a:gd name="T51" fmla="*/ 953 h 1468"/>
                <a:gd name="T52" fmla="*/ 56 w 922"/>
                <a:gd name="T53" fmla="*/ 1083 h 1468"/>
                <a:gd name="T54" fmla="*/ 106 w 922"/>
                <a:gd name="T55" fmla="*/ 1202 h 1468"/>
                <a:gd name="T56" fmla="*/ 167 w 922"/>
                <a:gd name="T57" fmla="*/ 1300 h 1468"/>
                <a:gd name="T58" fmla="*/ 240 w 922"/>
                <a:gd name="T59" fmla="*/ 1379 h 1468"/>
                <a:gd name="T60" fmla="*/ 324 w 922"/>
                <a:gd name="T61" fmla="*/ 1436 h 1468"/>
                <a:gd name="T62" fmla="*/ 414 w 922"/>
                <a:gd name="T63" fmla="*/ 1465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2" h="1468">
                  <a:moveTo>
                    <a:pt x="460" y="1468"/>
                  </a:moveTo>
                  <a:lnTo>
                    <a:pt x="507" y="1465"/>
                  </a:lnTo>
                  <a:lnTo>
                    <a:pt x="553" y="1454"/>
                  </a:lnTo>
                  <a:lnTo>
                    <a:pt x="598" y="1436"/>
                  </a:lnTo>
                  <a:lnTo>
                    <a:pt x="641" y="1411"/>
                  </a:lnTo>
                  <a:lnTo>
                    <a:pt x="680" y="1379"/>
                  </a:lnTo>
                  <a:lnTo>
                    <a:pt x="718" y="1343"/>
                  </a:lnTo>
                  <a:lnTo>
                    <a:pt x="754" y="1300"/>
                  </a:lnTo>
                  <a:lnTo>
                    <a:pt x="788" y="1254"/>
                  </a:lnTo>
                  <a:lnTo>
                    <a:pt x="816" y="1202"/>
                  </a:lnTo>
                  <a:lnTo>
                    <a:pt x="843" y="1144"/>
                  </a:lnTo>
                  <a:lnTo>
                    <a:pt x="867" y="1083"/>
                  </a:lnTo>
                  <a:lnTo>
                    <a:pt x="886" y="1019"/>
                  </a:lnTo>
                  <a:lnTo>
                    <a:pt x="901" y="953"/>
                  </a:lnTo>
                  <a:lnTo>
                    <a:pt x="913" y="883"/>
                  </a:lnTo>
                  <a:lnTo>
                    <a:pt x="920" y="809"/>
                  </a:lnTo>
                  <a:lnTo>
                    <a:pt x="922" y="734"/>
                  </a:lnTo>
                  <a:lnTo>
                    <a:pt x="920" y="659"/>
                  </a:lnTo>
                  <a:lnTo>
                    <a:pt x="913" y="586"/>
                  </a:lnTo>
                  <a:lnTo>
                    <a:pt x="901" y="516"/>
                  </a:lnTo>
                  <a:lnTo>
                    <a:pt x="886" y="448"/>
                  </a:lnTo>
                  <a:lnTo>
                    <a:pt x="867" y="383"/>
                  </a:lnTo>
                  <a:lnTo>
                    <a:pt x="843" y="324"/>
                  </a:lnTo>
                  <a:lnTo>
                    <a:pt x="816" y="267"/>
                  </a:lnTo>
                  <a:lnTo>
                    <a:pt x="788" y="215"/>
                  </a:lnTo>
                  <a:lnTo>
                    <a:pt x="754" y="167"/>
                  </a:lnTo>
                  <a:lnTo>
                    <a:pt x="718" y="125"/>
                  </a:lnTo>
                  <a:lnTo>
                    <a:pt x="680" y="88"/>
                  </a:lnTo>
                  <a:lnTo>
                    <a:pt x="641" y="57"/>
                  </a:lnTo>
                  <a:lnTo>
                    <a:pt x="598" y="32"/>
                  </a:lnTo>
                  <a:lnTo>
                    <a:pt x="553" y="14"/>
                  </a:lnTo>
                  <a:lnTo>
                    <a:pt x="507" y="4"/>
                  </a:lnTo>
                  <a:lnTo>
                    <a:pt x="460" y="0"/>
                  </a:lnTo>
                  <a:lnTo>
                    <a:pt x="414" y="4"/>
                  </a:lnTo>
                  <a:lnTo>
                    <a:pt x="367" y="14"/>
                  </a:lnTo>
                  <a:lnTo>
                    <a:pt x="324" y="32"/>
                  </a:lnTo>
                  <a:lnTo>
                    <a:pt x="281" y="57"/>
                  </a:lnTo>
                  <a:lnTo>
                    <a:pt x="240" y="88"/>
                  </a:lnTo>
                  <a:lnTo>
                    <a:pt x="203" y="125"/>
                  </a:lnTo>
                  <a:lnTo>
                    <a:pt x="167" y="167"/>
                  </a:lnTo>
                  <a:lnTo>
                    <a:pt x="135" y="215"/>
                  </a:lnTo>
                  <a:lnTo>
                    <a:pt x="106" y="267"/>
                  </a:lnTo>
                  <a:lnTo>
                    <a:pt x="79" y="324"/>
                  </a:lnTo>
                  <a:lnTo>
                    <a:pt x="56" y="383"/>
                  </a:lnTo>
                  <a:lnTo>
                    <a:pt x="36" y="448"/>
                  </a:lnTo>
                  <a:lnTo>
                    <a:pt x="22" y="516"/>
                  </a:lnTo>
                  <a:lnTo>
                    <a:pt x="9" y="586"/>
                  </a:lnTo>
                  <a:lnTo>
                    <a:pt x="2" y="659"/>
                  </a:lnTo>
                  <a:lnTo>
                    <a:pt x="0" y="734"/>
                  </a:lnTo>
                  <a:lnTo>
                    <a:pt x="2" y="809"/>
                  </a:lnTo>
                  <a:lnTo>
                    <a:pt x="9" y="883"/>
                  </a:lnTo>
                  <a:lnTo>
                    <a:pt x="22" y="953"/>
                  </a:lnTo>
                  <a:lnTo>
                    <a:pt x="36" y="1019"/>
                  </a:lnTo>
                  <a:lnTo>
                    <a:pt x="56" y="1083"/>
                  </a:lnTo>
                  <a:lnTo>
                    <a:pt x="79" y="1144"/>
                  </a:lnTo>
                  <a:lnTo>
                    <a:pt x="106" y="1202"/>
                  </a:lnTo>
                  <a:lnTo>
                    <a:pt x="135" y="1254"/>
                  </a:lnTo>
                  <a:lnTo>
                    <a:pt x="167" y="1300"/>
                  </a:lnTo>
                  <a:lnTo>
                    <a:pt x="203" y="1343"/>
                  </a:lnTo>
                  <a:lnTo>
                    <a:pt x="240" y="1379"/>
                  </a:lnTo>
                  <a:lnTo>
                    <a:pt x="281" y="1411"/>
                  </a:lnTo>
                  <a:lnTo>
                    <a:pt x="324" y="1436"/>
                  </a:lnTo>
                  <a:lnTo>
                    <a:pt x="367" y="1454"/>
                  </a:lnTo>
                  <a:lnTo>
                    <a:pt x="414" y="1465"/>
                  </a:lnTo>
                  <a:lnTo>
                    <a:pt x="460" y="1468"/>
                  </a:lnTo>
                  <a:close/>
                </a:path>
              </a:pathLst>
            </a:custGeom>
            <a:solidFill>
              <a:srgbClr val="F4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94" name="Freeform 30"/>
            <p:cNvSpPr>
              <a:spLocks/>
            </p:cNvSpPr>
            <p:nvPr/>
          </p:nvSpPr>
          <p:spPr bwMode="auto">
            <a:xfrm>
              <a:off x="2875" y="1941"/>
              <a:ext cx="445" cy="710"/>
            </a:xfrm>
            <a:custGeom>
              <a:avLst/>
              <a:gdLst>
                <a:gd name="T0" fmla="*/ 492 w 891"/>
                <a:gd name="T1" fmla="*/ 1417 h 1420"/>
                <a:gd name="T2" fmla="*/ 578 w 891"/>
                <a:gd name="T3" fmla="*/ 1388 h 1420"/>
                <a:gd name="T4" fmla="*/ 658 w 891"/>
                <a:gd name="T5" fmla="*/ 1334 h 1420"/>
                <a:gd name="T6" fmla="*/ 730 w 891"/>
                <a:gd name="T7" fmla="*/ 1259 h 1420"/>
                <a:gd name="T8" fmla="*/ 789 w 891"/>
                <a:gd name="T9" fmla="*/ 1163 h 1420"/>
                <a:gd name="T10" fmla="*/ 837 w 891"/>
                <a:gd name="T11" fmla="*/ 1050 h 1420"/>
                <a:gd name="T12" fmla="*/ 871 w 891"/>
                <a:gd name="T13" fmla="*/ 923 h 1420"/>
                <a:gd name="T14" fmla="*/ 889 w 891"/>
                <a:gd name="T15" fmla="*/ 785 h 1420"/>
                <a:gd name="T16" fmla="*/ 889 w 891"/>
                <a:gd name="T17" fmla="*/ 638 h 1420"/>
                <a:gd name="T18" fmla="*/ 871 w 891"/>
                <a:gd name="T19" fmla="*/ 500 h 1420"/>
                <a:gd name="T20" fmla="*/ 837 w 891"/>
                <a:gd name="T21" fmla="*/ 373 h 1420"/>
                <a:gd name="T22" fmla="*/ 789 w 891"/>
                <a:gd name="T23" fmla="*/ 260 h 1420"/>
                <a:gd name="T24" fmla="*/ 730 w 891"/>
                <a:gd name="T25" fmla="*/ 163 h 1420"/>
                <a:gd name="T26" fmla="*/ 658 w 891"/>
                <a:gd name="T27" fmla="*/ 86 h 1420"/>
                <a:gd name="T28" fmla="*/ 578 w 891"/>
                <a:gd name="T29" fmla="*/ 33 h 1420"/>
                <a:gd name="T30" fmla="*/ 492 w 891"/>
                <a:gd name="T31" fmla="*/ 4 h 1420"/>
                <a:gd name="T32" fmla="*/ 401 w 891"/>
                <a:gd name="T33" fmla="*/ 4 h 1420"/>
                <a:gd name="T34" fmla="*/ 313 w 891"/>
                <a:gd name="T35" fmla="*/ 33 h 1420"/>
                <a:gd name="T36" fmla="*/ 234 w 891"/>
                <a:gd name="T37" fmla="*/ 86 h 1420"/>
                <a:gd name="T38" fmla="*/ 163 w 891"/>
                <a:gd name="T39" fmla="*/ 163 h 1420"/>
                <a:gd name="T40" fmla="*/ 102 w 891"/>
                <a:gd name="T41" fmla="*/ 260 h 1420"/>
                <a:gd name="T42" fmla="*/ 53 w 891"/>
                <a:gd name="T43" fmla="*/ 373 h 1420"/>
                <a:gd name="T44" fmla="*/ 19 w 891"/>
                <a:gd name="T45" fmla="*/ 500 h 1420"/>
                <a:gd name="T46" fmla="*/ 2 w 891"/>
                <a:gd name="T47" fmla="*/ 638 h 1420"/>
                <a:gd name="T48" fmla="*/ 2 w 891"/>
                <a:gd name="T49" fmla="*/ 785 h 1420"/>
                <a:gd name="T50" fmla="*/ 19 w 891"/>
                <a:gd name="T51" fmla="*/ 923 h 1420"/>
                <a:gd name="T52" fmla="*/ 53 w 891"/>
                <a:gd name="T53" fmla="*/ 1050 h 1420"/>
                <a:gd name="T54" fmla="*/ 102 w 891"/>
                <a:gd name="T55" fmla="*/ 1163 h 1420"/>
                <a:gd name="T56" fmla="*/ 163 w 891"/>
                <a:gd name="T57" fmla="*/ 1259 h 1420"/>
                <a:gd name="T58" fmla="*/ 234 w 891"/>
                <a:gd name="T59" fmla="*/ 1334 h 1420"/>
                <a:gd name="T60" fmla="*/ 313 w 891"/>
                <a:gd name="T61" fmla="*/ 1388 h 1420"/>
                <a:gd name="T62" fmla="*/ 401 w 891"/>
                <a:gd name="T63" fmla="*/ 1417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1" h="1420">
                  <a:moveTo>
                    <a:pt x="445" y="1420"/>
                  </a:moveTo>
                  <a:lnTo>
                    <a:pt x="492" y="1417"/>
                  </a:lnTo>
                  <a:lnTo>
                    <a:pt x="535" y="1406"/>
                  </a:lnTo>
                  <a:lnTo>
                    <a:pt x="578" y="1388"/>
                  </a:lnTo>
                  <a:lnTo>
                    <a:pt x="619" y="1365"/>
                  </a:lnTo>
                  <a:lnTo>
                    <a:pt x="658" y="1334"/>
                  </a:lnTo>
                  <a:lnTo>
                    <a:pt x="694" y="1299"/>
                  </a:lnTo>
                  <a:lnTo>
                    <a:pt x="730" y="1259"/>
                  </a:lnTo>
                  <a:lnTo>
                    <a:pt x="760" y="1213"/>
                  </a:lnTo>
                  <a:lnTo>
                    <a:pt x="789" y="1163"/>
                  </a:lnTo>
                  <a:lnTo>
                    <a:pt x="816" y="1109"/>
                  </a:lnTo>
                  <a:lnTo>
                    <a:pt x="837" y="1050"/>
                  </a:lnTo>
                  <a:lnTo>
                    <a:pt x="857" y="987"/>
                  </a:lnTo>
                  <a:lnTo>
                    <a:pt x="871" y="923"/>
                  </a:lnTo>
                  <a:lnTo>
                    <a:pt x="882" y="855"/>
                  </a:lnTo>
                  <a:lnTo>
                    <a:pt x="889" y="785"/>
                  </a:lnTo>
                  <a:lnTo>
                    <a:pt x="891" y="711"/>
                  </a:lnTo>
                  <a:lnTo>
                    <a:pt x="889" y="638"/>
                  </a:lnTo>
                  <a:lnTo>
                    <a:pt x="882" y="568"/>
                  </a:lnTo>
                  <a:lnTo>
                    <a:pt x="871" y="500"/>
                  </a:lnTo>
                  <a:lnTo>
                    <a:pt x="857" y="436"/>
                  </a:lnTo>
                  <a:lnTo>
                    <a:pt x="837" y="373"/>
                  </a:lnTo>
                  <a:lnTo>
                    <a:pt x="816" y="314"/>
                  </a:lnTo>
                  <a:lnTo>
                    <a:pt x="789" y="260"/>
                  </a:lnTo>
                  <a:lnTo>
                    <a:pt x="760" y="208"/>
                  </a:lnTo>
                  <a:lnTo>
                    <a:pt x="730" y="163"/>
                  </a:lnTo>
                  <a:lnTo>
                    <a:pt x="694" y="122"/>
                  </a:lnTo>
                  <a:lnTo>
                    <a:pt x="658" y="86"/>
                  </a:lnTo>
                  <a:lnTo>
                    <a:pt x="619" y="56"/>
                  </a:lnTo>
                  <a:lnTo>
                    <a:pt x="578" y="33"/>
                  </a:lnTo>
                  <a:lnTo>
                    <a:pt x="535" y="15"/>
                  </a:lnTo>
                  <a:lnTo>
                    <a:pt x="492" y="4"/>
                  </a:lnTo>
                  <a:lnTo>
                    <a:pt x="445" y="0"/>
                  </a:lnTo>
                  <a:lnTo>
                    <a:pt x="401" y="4"/>
                  </a:lnTo>
                  <a:lnTo>
                    <a:pt x="356" y="15"/>
                  </a:lnTo>
                  <a:lnTo>
                    <a:pt x="313" y="33"/>
                  </a:lnTo>
                  <a:lnTo>
                    <a:pt x="272" y="56"/>
                  </a:lnTo>
                  <a:lnTo>
                    <a:pt x="234" y="86"/>
                  </a:lnTo>
                  <a:lnTo>
                    <a:pt x="197" y="122"/>
                  </a:lnTo>
                  <a:lnTo>
                    <a:pt x="163" y="163"/>
                  </a:lnTo>
                  <a:lnTo>
                    <a:pt x="130" y="208"/>
                  </a:lnTo>
                  <a:lnTo>
                    <a:pt x="102" y="260"/>
                  </a:lnTo>
                  <a:lnTo>
                    <a:pt x="77" y="314"/>
                  </a:lnTo>
                  <a:lnTo>
                    <a:pt x="53" y="373"/>
                  </a:lnTo>
                  <a:lnTo>
                    <a:pt x="36" y="436"/>
                  </a:lnTo>
                  <a:lnTo>
                    <a:pt x="19" y="500"/>
                  </a:lnTo>
                  <a:lnTo>
                    <a:pt x="9" y="568"/>
                  </a:lnTo>
                  <a:lnTo>
                    <a:pt x="2" y="638"/>
                  </a:lnTo>
                  <a:lnTo>
                    <a:pt x="0" y="711"/>
                  </a:lnTo>
                  <a:lnTo>
                    <a:pt x="2" y="785"/>
                  </a:lnTo>
                  <a:lnTo>
                    <a:pt x="9" y="855"/>
                  </a:lnTo>
                  <a:lnTo>
                    <a:pt x="19" y="923"/>
                  </a:lnTo>
                  <a:lnTo>
                    <a:pt x="36" y="987"/>
                  </a:lnTo>
                  <a:lnTo>
                    <a:pt x="53" y="1050"/>
                  </a:lnTo>
                  <a:lnTo>
                    <a:pt x="77" y="1109"/>
                  </a:lnTo>
                  <a:lnTo>
                    <a:pt x="102" y="1163"/>
                  </a:lnTo>
                  <a:lnTo>
                    <a:pt x="130" y="1213"/>
                  </a:lnTo>
                  <a:lnTo>
                    <a:pt x="163" y="1259"/>
                  </a:lnTo>
                  <a:lnTo>
                    <a:pt x="197" y="1299"/>
                  </a:lnTo>
                  <a:lnTo>
                    <a:pt x="234" y="1334"/>
                  </a:lnTo>
                  <a:lnTo>
                    <a:pt x="272" y="1365"/>
                  </a:lnTo>
                  <a:lnTo>
                    <a:pt x="313" y="1388"/>
                  </a:lnTo>
                  <a:lnTo>
                    <a:pt x="356" y="1406"/>
                  </a:lnTo>
                  <a:lnTo>
                    <a:pt x="401" y="1417"/>
                  </a:lnTo>
                  <a:lnTo>
                    <a:pt x="445" y="1420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95" name="Freeform 31"/>
            <p:cNvSpPr>
              <a:spLocks/>
            </p:cNvSpPr>
            <p:nvPr/>
          </p:nvSpPr>
          <p:spPr bwMode="auto">
            <a:xfrm>
              <a:off x="2883" y="1953"/>
              <a:ext cx="430" cy="686"/>
            </a:xfrm>
            <a:custGeom>
              <a:avLst/>
              <a:gdLst>
                <a:gd name="T0" fmla="*/ 474 w 861"/>
                <a:gd name="T1" fmla="*/ 1369 h 1372"/>
                <a:gd name="T2" fmla="*/ 558 w 861"/>
                <a:gd name="T3" fmla="*/ 1342 h 1372"/>
                <a:gd name="T4" fmla="*/ 635 w 861"/>
                <a:gd name="T5" fmla="*/ 1290 h 1372"/>
                <a:gd name="T6" fmla="*/ 703 w 861"/>
                <a:gd name="T7" fmla="*/ 1215 h 1372"/>
                <a:gd name="T8" fmla="*/ 762 w 861"/>
                <a:gd name="T9" fmla="*/ 1121 h 1372"/>
                <a:gd name="T10" fmla="*/ 809 w 861"/>
                <a:gd name="T11" fmla="*/ 1012 h 1372"/>
                <a:gd name="T12" fmla="*/ 841 w 861"/>
                <a:gd name="T13" fmla="*/ 890 h 1372"/>
                <a:gd name="T14" fmla="*/ 859 w 861"/>
                <a:gd name="T15" fmla="*/ 756 h 1372"/>
                <a:gd name="T16" fmla="*/ 859 w 861"/>
                <a:gd name="T17" fmla="*/ 616 h 1372"/>
                <a:gd name="T18" fmla="*/ 841 w 861"/>
                <a:gd name="T19" fmla="*/ 482 h 1372"/>
                <a:gd name="T20" fmla="*/ 809 w 861"/>
                <a:gd name="T21" fmla="*/ 359 h 1372"/>
                <a:gd name="T22" fmla="*/ 762 w 861"/>
                <a:gd name="T23" fmla="*/ 249 h 1372"/>
                <a:gd name="T24" fmla="*/ 703 w 861"/>
                <a:gd name="T25" fmla="*/ 156 h 1372"/>
                <a:gd name="T26" fmla="*/ 635 w 861"/>
                <a:gd name="T27" fmla="*/ 83 h 1372"/>
                <a:gd name="T28" fmla="*/ 558 w 861"/>
                <a:gd name="T29" fmla="*/ 31 h 1372"/>
                <a:gd name="T30" fmla="*/ 474 w 861"/>
                <a:gd name="T31" fmla="*/ 4 h 1372"/>
                <a:gd name="T32" fmla="*/ 385 w 861"/>
                <a:gd name="T33" fmla="*/ 4 h 1372"/>
                <a:gd name="T34" fmla="*/ 300 w 861"/>
                <a:gd name="T35" fmla="*/ 31 h 1372"/>
                <a:gd name="T36" fmla="*/ 224 w 861"/>
                <a:gd name="T37" fmla="*/ 83 h 1372"/>
                <a:gd name="T38" fmla="*/ 156 w 861"/>
                <a:gd name="T39" fmla="*/ 156 h 1372"/>
                <a:gd name="T40" fmla="*/ 98 w 861"/>
                <a:gd name="T41" fmla="*/ 249 h 1372"/>
                <a:gd name="T42" fmla="*/ 52 w 861"/>
                <a:gd name="T43" fmla="*/ 359 h 1372"/>
                <a:gd name="T44" fmla="*/ 20 w 861"/>
                <a:gd name="T45" fmla="*/ 482 h 1372"/>
                <a:gd name="T46" fmla="*/ 2 w 861"/>
                <a:gd name="T47" fmla="*/ 616 h 1372"/>
                <a:gd name="T48" fmla="*/ 2 w 861"/>
                <a:gd name="T49" fmla="*/ 756 h 1372"/>
                <a:gd name="T50" fmla="*/ 20 w 861"/>
                <a:gd name="T51" fmla="*/ 890 h 1372"/>
                <a:gd name="T52" fmla="*/ 52 w 861"/>
                <a:gd name="T53" fmla="*/ 1012 h 1372"/>
                <a:gd name="T54" fmla="*/ 98 w 861"/>
                <a:gd name="T55" fmla="*/ 1121 h 1372"/>
                <a:gd name="T56" fmla="*/ 156 w 861"/>
                <a:gd name="T57" fmla="*/ 1215 h 1372"/>
                <a:gd name="T58" fmla="*/ 224 w 861"/>
                <a:gd name="T59" fmla="*/ 1290 h 1372"/>
                <a:gd name="T60" fmla="*/ 300 w 861"/>
                <a:gd name="T61" fmla="*/ 1342 h 1372"/>
                <a:gd name="T62" fmla="*/ 385 w 861"/>
                <a:gd name="T63" fmla="*/ 1369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1" h="1372">
                  <a:moveTo>
                    <a:pt x="429" y="1372"/>
                  </a:moveTo>
                  <a:lnTo>
                    <a:pt x="474" y="1369"/>
                  </a:lnTo>
                  <a:lnTo>
                    <a:pt x="517" y="1358"/>
                  </a:lnTo>
                  <a:lnTo>
                    <a:pt x="558" y="1342"/>
                  </a:lnTo>
                  <a:lnTo>
                    <a:pt x="598" y="1318"/>
                  </a:lnTo>
                  <a:lnTo>
                    <a:pt x="635" y="1290"/>
                  </a:lnTo>
                  <a:lnTo>
                    <a:pt x="671" y="1254"/>
                  </a:lnTo>
                  <a:lnTo>
                    <a:pt x="703" y="1215"/>
                  </a:lnTo>
                  <a:lnTo>
                    <a:pt x="734" y="1172"/>
                  </a:lnTo>
                  <a:lnTo>
                    <a:pt x="762" y="1121"/>
                  </a:lnTo>
                  <a:lnTo>
                    <a:pt x="787" y="1069"/>
                  </a:lnTo>
                  <a:lnTo>
                    <a:pt x="809" y="1012"/>
                  </a:lnTo>
                  <a:lnTo>
                    <a:pt x="827" y="953"/>
                  </a:lnTo>
                  <a:lnTo>
                    <a:pt x="841" y="890"/>
                  </a:lnTo>
                  <a:lnTo>
                    <a:pt x="852" y="824"/>
                  </a:lnTo>
                  <a:lnTo>
                    <a:pt x="859" y="756"/>
                  </a:lnTo>
                  <a:lnTo>
                    <a:pt x="861" y="686"/>
                  </a:lnTo>
                  <a:lnTo>
                    <a:pt x="859" y="616"/>
                  </a:lnTo>
                  <a:lnTo>
                    <a:pt x="852" y="548"/>
                  </a:lnTo>
                  <a:lnTo>
                    <a:pt x="841" y="482"/>
                  </a:lnTo>
                  <a:lnTo>
                    <a:pt x="827" y="419"/>
                  </a:lnTo>
                  <a:lnTo>
                    <a:pt x="809" y="359"/>
                  </a:lnTo>
                  <a:lnTo>
                    <a:pt x="787" y="303"/>
                  </a:lnTo>
                  <a:lnTo>
                    <a:pt x="762" y="249"/>
                  </a:lnTo>
                  <a:lnTo>
                    <a:pt x="734" y="201"/>
                  </a:lnTo>
                  <a:lnTo>
                    <a:pt x="703" y="156"/>
                  </a:lnTo>
                  <a:lnTo>
                    <a:pt x="671" y="117"/>
                  </a:lnTo>
                  <a:lnTo>
                    <a:pt x="635" y="83"/>
                  </a:lnTo>
                  <a:lnTo>
                    <a:pt x="598" y="54"/>
                  </a:lnTo>
                  <a:lnTo>
                    <a:pt x="558" y="31"/>
                  </a:lnTo>
                  <a:lnTo>
                    <a:pt x="517" y="15"/>
                  </a:lnTo>
                  <a:lnTo>
                    <a:pt x="474" y="4"/>
                  </a:lnTo>
                  <a:lnTo>
                    <a:pt x="429" y="0"/>
                  </a:lnTo>
                  <a:lnTo>
                    <a:pt x="385" y="4"/>
                  </a:lnTo>
                  <a:lnTo>
                    <a:pt x="343" y="15"/>
                  </a:lnTo>
                  <a:lnTo>
                    <a:pt x="300" y="31"/>
                  </a:lnTo>
                  <a:lnTo>
                    <a:pt x="261" y="54"/>
                  </a:lnTo>
                  <a:lnTo>
                    <a:pt x="224" y="83"/>
                  </a:lnTo>
                  <a:lnTo>
                    <a:pt x="190" y="117"/>
                  </a:lnTo>
                  <a:lnTo>
                    <a:pt x="156" y="156"/>
                  </a:lnTo>
                  <a:lnTo>
                    <a:pt x="125" y="201"/>
                  </a:lnTo>
                  <a:lnTo>
                    <a:pt x="98" y="249"/>
                  </a:lnTo>
                  <a:lnTo>
                    <a:pt x="73" y="303"/>
                  </a:lnTo>
                  <a:lnTo>
                    <a:pt x="52" y="359"/>
                  </a:lnTo>
                  <a:lnTo>
                    <a:pt x="34" y="419"/>
                  </a:lnTo>
                  <a:lnTo>
                    <a:pt x="20" y="482"/>
                  </a:lnTo>
                  <a:lnTo>
                    <a:pt x="9" y="548"/>
                  </a:lnTo>
                  <a:lnTo>
                    <a:pt x="2" y="616"/>
                  </a:lnTo>
                  <a:lnTo>
                    <a:pt x="0" y="686"/>
                  </a:lnTo>
                  <a:lnTo>
                    <a:pt x="2" y="756"/>
                  </a:lnTo>
                  <a:lnTo>
                    <a:pt x="9" y="824"/>
                  </a:lnTo>
                  <a:lnTo>
                    <a:pt x="20" y="890"/>
                  </a:lnTo>
                  <a:lnTo>
                    <a:pt x="34" y="953"/>
                  </a:lnTo>
                  <a:lnTo>
                    <a:pt x="52" y="1012"/>
                  </a:lnTo>
                  <a:lnTo>
                    <a:pt x="73" y="1069"/>
                  </a:lnTo>
                  <a:lnTo>
                    <a:pt x="98" y="1121"/>
                  </a:lnTo>
                  <a:lnTo>
                    <a:pt x="125" y="1172"/>
                  </a:lnTo>
                  <a:lnTo>
                    <a:pt x="156" y="1215"/>
                  </a:lnTo>
                  <a:lnTo>
                    <a:pt x="190" y="1254"/>
                  </a:lnTo>
                  <a:lnTo>
                    <a:pt x="224" y="1290"/>
                  </a:lnTo>
                  <a:lnTo>
                    <a:pt x="261" y="1318"/>
                  </a:lnTo>
                  <a:lnTo>
                    <a:pt x="300" y="1342"/>
                  </a:lnTo>
                  <a:lnTo>
                    <a:pt x="343" y="1358"/>
                  </a:lnTo>
                  <a:lnTo>
                    <a:pt x="385" y="1369"/>
                  </a:lnTo>
                  <a:lnTo>
                    <a:pt x="429" y="13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96" name="Freeform 32"/>
            <p:cNvSpPr>
              <a:spLocks/>
            </p:cNvSpPr>
            <p:nvPr/>
          </p:nvSpPr>
          <p:spPr bwMode="auto">
            <a:xfrm>
              <a:off x="2643" y="1852"/>
              <a:ext cx="56" cy="56"/>
            </a:xfrm>
            <a:custGeom>
              <a:avLst/>
              <a:gdLst>
                <a:gd name="T0" fmla="*/ 111 w 111"/>
                <a:gd name="T1" fmla="*/ 52 h 113"/>
                <a:gd name="T2" fmla="*/ 0 w 111"/>
                <a:gd name="T3" fmla="*/ 0 h 113"/>
                <a:gd name="T4" fmla="*/ 6 w 111"/>
                <a:gd name="T5" fmla="*/ 113 h 113"/>
                <a:gd name="T6" fmla="*/ 18 w 111"/>
                <a:gd name="T7" fmla="*/ 104 h 113"/>
                <a:gd name="T8" fmla="*/ 31 w 111"/>
                <a:gd name="T9" fmla="*/ 97 h 113"/>
                <a:gd name="T10" fmla="*/ 45 w 111"/>
                <a:gd name="T11" fmla="*/ 88 h 113"/>
                <a:gd name="T12" fmla="*/ 58 w 111"/>
                <a:gd name="T13" fmla="*/ 81 h 113"/>
                <a:gd name="T14" fmla="*/ 72 w 111"/>
                <a:gd name="T15" fmla="*/ 74 h 113"/>
                <a:gd name="T16" fmla="*/ 84 w 111"/>
                <a:gd name="T17" fmla="*/ 66 h 113"/>
                <a:gd name="T18" fmla="*/ 99 w 111"/>
                <a:gd name="T19" fmla="*/ 59 h 113"/>
                <a:gd name="T20" fmla="*/ 111 w 111"/>
                <a:gd name="T21" fmla="*/ 5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13">
                  <a:moveTo>
                    <a:pt x="111" y="52"/>
                  </a:moveTo>
                  <a:lnTo>
                    <a:pt x="0" y="0"/>
                  </a:lnTo>
                  <a:lnTo>
                    <a:pt x="6" y="113"/>
                  </a:lnTo>
                  <a:lnTo>
                    <a:pt x="18" y="104"/>
                  </a:lnTo>
                  <a:lnTo>
                    <a:pt x="31" y="97"/>
                  </a:lnTo>
                  <a:lnTo>
                    <a:pt x="45" y="88"/>
                  </a:lnTo>
                  <a:lnTo>
                    <a:pt x="58" y="81"/>
                  </a:lnTo>
                  <a:lnTo>
                    <a:pt x="72" y="74"/>
                  </a:lnTo>
                  <a:lnTo>
                    <a:pt x="84" y="66"/>
                  </a:lnTo>
                  <a:lnTo>
                    <a:pt x="99" y="59"/>
                  </a:lnTo>
                  <a:lnTo>
                    <a:pt x="111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97" name="Freeform 33"/>
            <p:cNvSpPr>
              <a:spLocks/>
            </p:cNvSpPr>
            <p:nvPr/>
          </p:nvSpPr>
          <p:spPr bwMode="auto">
            <a:xfrm>
              <a:off x="2797" y="1788"/>
              <a:ext cx="60" cy="54"/>
            </a:xfrm>
            <a:custGeom>
              <a:avLst/>
              <a:gdLst>
                <a:gd name="T0" fmla="*/ 120 w 120"/>
                <a:gd name="T1" fmla="*/ 91 h 107"/>
                <a:gd name="T2" fmla="*/ 54 w 120"/>
                <a:gd name="T3" fmla="*/ 0 h 107"/>
                <a:gd name="T4" fmla="*/ 0 w 120"/>
                <a:gd name="T5" fmla="*/ 107 h 107"/>
                <a:gd name="T6" fmla="*/ 14 w 120"/>
                <a:gd name="T7" fmla="*/ 104 h 107"/>
                <a:gd name="T8" fmla="*/ 30 w 120"/>
                <a:gd name="T9" fmla="*/ 102 h 107"/>
                <a:gd name="T10" fmla="*/ 45 w 120"/>
                <a:gd name="T11" fmla="*/ 98 h 107"/>
                <a:gd name="T12" fmla="*/ 61 w 120"/>
                <a:gd name="T13" fmla="*/ 97 h 107"/>
                <a:gd name="T14" fmla="*/ 75 w 120"/>
                <a:gd name="T15" fmla="*/ 95 h 107"/>
                <a:gd name="T16" fmla="*/ 90 w 120"/>
                <a:gd name="T17" fmla="*/ 93 h 107"/>
                <a:gd name="T18" fmla="*/ 106 w 120"/>
                <a:gd name="T19" fmla="*/ 91 h 107"/>
                <a:gd name="T20" fmla="*/ 120 w 120"/>
                <a:gd name="T21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07">
                  <a:moveTo>
                    <a:pt x="120" y="91"/>
                  </a:moveTo>
                  <a:lnTo>
                    <a:pt x="54" y="0"/>
                  </a:lnTo>
                  <a:lnTo>
                    <a:pt x="0" y="107"/>
                  </a:lnTo>
                  <a:lnTo>
                    <a:pt x="14" y="104"/>
                  </a:lnTo>
                  <a:lnTo>
                    <a:pt x="30" y="102"/>
                  </a:lnTo>
                  <a:lnTo>
                    <a:pt x="45" y="98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90" y="93"/>
                  </a:lnTo>
                  <a:lnTo>
                    <a:pt x="106" y="91"/>
                  </a:lnTo>
                  <a:lnTo>
                    <a:pt x="120" y="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98" name="Freeform 34"/>
            <p:cNvSpPr>
              <a:spLocks/>
            </p:cNvSpPr>
            <p:nvPr/>
          </p:nvSpPr>
          <p:spPr bwMode="auto">
            <a:xfrm>
              <a:off x="2573" y="1912"/>
              <a:ext cx="54" cy="47"/>
            </a:xfrm>
            <a:custGeom>
              <a:avLst/>
              <a:gdLst>
                <a:gd name="T0" fmla="*/ 107 w 107"/>
                <a:gd name="T1" fmla="*/ 23 h 93"/>
                <a:gd name="T2" fmla="*/ 0 w 107"/>
                <a:gd name="T3" fmla="*/ 0 h 93"/>
                <a:gd name="T4" fmla="*/ 27 w 107"/>
                <a:gd name="T5" fmla="*/ 93 h 93"/>
                <a:gd name="T6" fmla="*/ 36 w 107"/>
                <a:gd name="T7" fmla="*/ 84 h 93"/>
                <a:gd name="T8" fmla="*/ 46 w 107"/>
                <a:gd name="T9" fmla="*/ 75 h 93"/>
                <a:gd name="T10" fmla="*/ 55 w 107"/>
                <a:gd name="T11" fmla="*/ 66 h 93"/>
                <a:gd name="T12" fmla="*/ 66 w 107"/>
                <a:gd name="T13" fmla="*/ 57 h 93"/>
                <a:gd name="T14" fmla="*/ 77 w 107"/>
                <a:gd name="T15" fmla="*/ 48 h 93"/>
                <a:gd name="T16" fmla="*/ 87 w 107"/>
                <a:gd name="T17" fmla="*/ 39 h 93"/>
                <a:gd name="T18" fmla="*/ 96 w 107"/>
                <a:gd name="T19" fmla="*/ 32 h 93"/>
                <a:gd name="T20" fmla="*/ 107 w 107"/>
                <a:gd name="T21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93">
                  <a:moveTo>
                    <a:pt x="107" y="23"/>
                  </a:moveTo>
                  <a:lnTo>
                    <a:pt x="0" y="0"/>
                  </a:lnTo>
                  <a:lnTo>
                    <a:pt x="27" y="93"/>
                  </a:lnTo>
                  <a:lnTo>
                    <a:pt x="36" y="84"/>
                  </a:lnTo>
                  <a:lnTo>
                    <a:pt x="46" y="75"/>
                  </a:lnTo>
                  <a:lnTo>
                    <a:pt x="55" y="66"/>
                  </a:lnTo>
                  <a:lnTo>
                    <a:pt x="66" y="57"/>
                  </a:lnTo>
                  <a:lnTo>
                    <a:pt x="77" y="48"/>
                  </a:lnTo>
                  <a:lnTo>
                    <a:pt x="87" y="39"/>
                  </a:lnTo>
                  <a:lnTo>
                    <a:pt x="96" y="32"/>
                  </a:lnTo>
                  <a:lnTo>
                    <a:pt x="10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auto">
            <a:xfrm>
              <a:off x="2718" y="1811"/>
              <a:ext cx="59" cy="60"/>
            </a:xfrm>
            <a:custGeom>
              <a:avLst/>
              <a:gdLst>
                <a:gd name="T0" fmla="*/ 118 w 118"/>
                <a:gd name="T1" fmla="*/ 79 h 120"/>
                <a:gd name="T2" fmla="*/ 25 w 118"/>
                <a:gd name="T3" fmla="*/ 0 h 120"/>
                <a:gd name="T4" fmla="*/ 0 w 118"/>
                <a:gd name="T5" fmla="*/ 120 h 120"/>
                <a:gd name="T6" fmla="*/ 14 w 118"/>
                <a:gd name="T7" fmla="*/ 113 h 120"/>
                <a:gd name="T8" fmla="*/ 28 w 118"/>
                <a:gd name="T9" fmla="*/ 107 h 120"/>
                <a:gd name="T10" fmla="*/ 43 w 118"/>
                <a:gd name="T11" fmla="*/ 102 h 120"/>
                <a:gd name="T12" fmla="*/ 59 w 118"/>
                <a:gd name="T13" fmla="*/ 96 h 120"/>
                <a:gd name="T14" fmla="*/ 73 w 118"/>
                <a:gd name="T15" fmla="*/ 91 h 120"/>
                <a:gd name="T16" fmla="*/ 87 w 118"/>
                <a:gd name="T17" fmla="*/ 87 h 120"/>
                <a:gd name="T18" fmla="*/ 103 w 118"/>
                <a:gd name="T19" fmla="*/ 82 h 120"/>
                <a:gd name="T20" fmla="*/ 118 w 118"/>
                <a:gd name="T21" fmla="*/ 7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20">
                  <a:moveTo>
                    <a:pt x="118" y="79"/>
                  </a:moveTo>
                  <a:lnTo>
                    <a:pt x="25" y="0"/>
                  </a:lnTo>
                  <a:lnTo>
                    <a:pt x="0" y="120"/>
                  </a:lnTo>
                  <a:lnTo>
                    <a:pt x="14" y="113"/>
                  </a:lnTo>
                  <a:lnTo>
                    <a:pt x="28" y="107"/>
                  </a:lnTo>
                  <a:lnTo>
                    <a:pt x="43" y="102"/>
                  </a:lnTo>
                  <a:lnTo>
                    <a:pt x="59" y="96"/>
                  </a:lnTo>
                  <a:lnTo>
                    <a:pt x="73" y="91"/>
                  </a:lnTo>
                  <a:lnTo>
                    <a:pt x="87" y="87"/>
                  </a:lnTo>
                  <a:lnTo>
                    <a:pt x="103" y="82"/>
                  </a:lnTo>
                  <a:lnTo>
                    <a:pt x="118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auto">
            <a:xfrm>
              <a:off x="2881" y="1792"/>
              <a:ext cx="55" cy="48"/>
            </a:xfrm>
            <a:custGeom>
              <a:avLst/>
              <a:gdLst>
                <a:gd name="T0" fmla="*/ 109 w 109"/>
                <a:gd name="T1" fmla="*/ 95 h 95"/>
                <a:gd name="T2" fmla="*/ 72 w 109"/>
                <a:gd name="T3" fmla="*/ 0 h 95"/>
                <a:gd name="T4" fmla="*/ 0 w 109"/>
                <a:gd name="T5" fmla="*/ 84 h 95"/>
                <a:gd name="T6" fmla="*/ 15 w 109"/>
                <a:gd name="T7" fmla="*/ 84 h 95"/>
                <a:gd name="T8" fmla="*/ 29 w 109"/>
                <a:gd name="T9" fmla="*/ 84 h 95"/>
                <a:gd name="T10" fmla="*/ 41 w 109"/>
                <a:gd name="T11" fmla="*/ 86 h 95"/>
                <a:gd name="T12" fmla="*/ 56 w 109"/>
                <a:gd name="T13" fmla="*/ 86 h 95"/>
                <a:gd name="T14" fmla="*/ 68 w 109"/>
                <a:gd name="T15" fmla="*/ 88 h 95"/>
                <a:gd name="T16" fmla="*/ 83 w 109"/>
                <a:gd name="T17" fmla="*/ 90 h 95"/>
                <a:gd name="T18" fmla="*/ 95 w 109"/>
                <a:gd name="T19" fmla="*/ 93 h 95"/>
                <a:gd name="T20" fmla="*/ 109 w 109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5">
                  <a:moveTo>
                    <a:pt x="109" y="95"/>
                  </a:moveTo>
                  <a:lnTo>
                    <a:pt x="72" y="0"/>
                  </a:lnTo>
                  <a:lnTo>
                    <a:pt x="0" y="84"/>
                  </a:lnTo>
                  <a:lnTo>
                    <a:pt x="15" y="84"/>
                  </a:lnTo>
                  <a:lnTo>
                    <a:pt x="29" y="84"/>
                  </a:lnTo>
                  <a:lnTo>
                    <a:pt x="41" y="86"/>
                  </a:lnTo>
                  <a:lnTo>
                    <a:pt x="56" y="86"/>
                  </a:lnTo>
                  <a:lnTo>
                    <a:pt x="68" y="88"/>
                  </a:lnTo>
                  <a:lnTo>
                    <a:pt x="83" y="90"/>
                  </a:lnTo>
                  <a:lnTo>
                    <a:pt x="95" y="93"/>
                  </a:lnTo>
                  <a:lnTo>
                    <a:pt x="109" y="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01" name="Rectangle 37"/>
            <p:cNvSpPr>
              <a:spLocks noChangeArrowheads="1"/>
            </p:cNvSpPr>
            <p:nvPr/>
          </p:nvSpPr>
          <p:spPr bwMode="auto">
            <a:xfrm>
              <a:off x="3068" y="2003"/>
              <a:ext cx="69" cy="721"/>
            </a:xfrm>
            <a:prstGeom prst="rect">
              <a:avLst/>
            </a:pr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02" name="Freeform 38"/>
            <p:cNvSpPr>
              <a:spLocks/>
            </p:cNvSpPr>
            <p:nvPr/>
          </p:nvSpPr>
          <p:spPr bwMode="auto">
            <a:xfrm>
              <a:off x="2793" y="2642"/>
              <a:ext cx="630" cy="163"/>
            </a:xfrm>
            <a:custGeom>
              <a:avLst/>
              <a:gdLst>
                <a:gd name="T0" fmla="*/ 1262 w 1262"/>
                <a:gd name="T1" fmla="*/ 326 h 326"/>
                <a:gd name="T2" fmla="*/ 1255 w 1262"/>
                <a:gd name="T3" fmla="*/ 292 h 326"/>
                <a:gd name="T4" fmla="*/ 1242 w 1262"/>
                <a:gd name="T5" fmla="*/ 260 h 326"/>
                <a:gd name="T6" fmla="*/ 1224 w 1262"/>
                <a:gd name="T7" fmla="*/ 230 h 326"/>
                <a:gd name="T8" fmla="*/ 1201 w 1262"/>
                <a:gd name="T9" fmla="*/ 199 h 326"/>
                <a:gd name="T10" fmla="*/ 1172 w 1262"/>
                <a:gd name="T11" fmla="*/ 171 h 326"/>
                <a:gd name="T12" fmla="*/ 1140 w 1262"/>
                <a:gd name="T13" fmla="*/ 144 h 326"/>
                <a:gd name="T14" fmla="*/ 1104 w 1262"/>
                <a:gd name="T15" fmla="*/ 119 h 326"/>
                <a:gd name="T16" fmla="*/ 1063 w 1262"/>
                <a:gd name="T17" fmla="*/ 95 h 326"/>
                <a:gd name="T18" fmla="*/ 1018 w 1262"/>
                <a:gd name="T19" fmla="*/ 74 h 326"/>
                <a:gd name="T20" fmla="*/ 972 w 1262"/>
                <a:gd name="T21" fmla="*/ 56 h 326"/>
                <a:gd name="T22" fmla="*/ 920 w 1262"/>
                <a:gd name="T23" fmla="*/ 40 h 326"/>
                <a:gd name="T24" fmla="*/ 868 w 1262"/>
                <a:gd name="T25" fmla="*/ 26 h 326"/>
                <a:gd name="T26" fmla="*/ 811 w 1262"/>
                <a:gd name="T27" fmla="*/ 15 h 326"/>
                <a:gd name="T28" fmla="*/ 753 w 1262"/>
                <a:gd name="T29" fmla="*/ 8 h 326"/>
                <a:gd name="T30" fmla="*/ 693 w 1262"/>
                <a:gd name="T31" fmla="*/ 2 h 326"/>
                <a:gd name="T32" fmla="*/ 632 w 1262"/>
                <a:gd name="T33" fmla="*/ 0 h 326"/>
                <a:gd name="T34" fmla="*/ 569 w 1262"/>
                <a:gd name="T35" fmla="*/ 2 h 326"/>
                <a:gd name="T36" fmla="*/ 510 w 1262"/>
                <a:gd name="T37" fmla="*/ 8 h 326"/>
                <a:gd name="T38" fmla="*/ 451 w 1262"/>
                <a:gd name="T39" fmla="*/ 15 h 326"/>
                <a:gd name="T40" fmla="*/ 396 w 1262"/>
                <a:gd name="T41" fmla="*/ 26 h 326"/>
                <a:gd name="T42" fmla="*/ 342 w 1262"/>
                <a:gd name="T43" fmla="*/ 40 h 326"/>
                <a:gd name="T44" fmla="*/ 292 w 1262"/>
                <a:gd name="T45" fmla="*/ 56 h 326"/>
                <a:gd name="T46" fmla="*/ 243 w 1262"/>
                <a:gd name="T47" fmla="*/ 74 h 326"/>
                <a:gd name="T48" fmla="*/ 199 w 1262"/>
                <a:gd name="T49" fmla="*/ 95 h 326"/>
                <a:gd name="T50" fmla="*/ 159 w 1262"/>
                <a:gd name="T51" fmla="*/ 119 h 326"/>
                <a:gd name="T52" fmla="*/ 122 w 1262"/>
                <a:gd name="T53" fmla="*/ 144 h 326"/>
                <a:gd name="T54" fmla="*/ 90 w 1262"/>
                <a:gd name="T55" fmla="*/ 171 h 326"/>
                <a:gd name="T56" fmla="*/ 61 w 1262"/>
                <a:gd name="T57" fmla="*/ 199 h 326"/>
                <a:gd name="T58" fmla="*/ 38 w 1262"/>
                <a:gd name="T59" fmla="*/ 230 h 326"/>
                <a:gd name="T60" fmla="*/ 20 w 1262"/>
                <a:gd name="T61" fmla="*/ 260 h 326"/>
                <a:gd name="T62" fmla="*/ 7 w 1262"/>
                <a:gd name="T63" fmla="*/ 292 h 326"/>
                <a:gd name="T64" fmla="*/ 0 w 1262"/>
                <a:gd name="T65" fmla="*/ 326 h 326"/>
                <a:gd name="T66" fmla="*/ 1262 w 1262"/>
                <a:gd name="T6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2" h="326">
                  <a:moveTo>
                    <a:pt x="1262" y="326"/>
                  </a:moveTo>
                  <a:lnTo>
                    <a:pt x="1255" y="292"/>
                  </a:lnTo>
                  <a:lnTo>
                    <a:pt x="1242" y="260"/>
                  </a:lnTo>
                  <a:lnTo>
                    <a:pt x="1224" y="230"/>
                  </a:lnTo>
                  <a:lnTo>
                    <a:pt x="1201" y="199"/>
                  </a:lnTo>
                  <a:lnTo>
                    <a:pt x="1172" y="171"/>
                  </a:lnTo>
                  <a:lnTo>
                    <a:pt x="1140" y="144"/>
                  </a:lnTo>
                  <a:lnTo>
                    <a:pt x="1104" y="119"/>
                  </a:lnTo>
                  <a:lnTo>
                    <a:pt x="1063" y="95"/>
                  </a:lnTo>
                  <a:lnTo>
                    <a:pt x="1018" y="74"/>
                  </a:lnTo>
                  <a:lnTo>
                    <a:pt x="972" y="56"/>
                  </a:lnTo>
                  <a:lnTo>
                    <a:pt x="920" y="40"/>
                  </a:lnTo>
                  <a:lnTo>
                    <a:pt x="868" y="26"/>
                  </a:lnTo>
                  <a:lnTo>
                    <a:pt x="811" y="15"/>
                  </a:lnTo>
                  <a:lnTo>
                    <a:pt x="753" y="8"/>
                  </a:lnTo>
                  <a:lnTo>
                    <a:pt x="693" y="2"/>
                  </a:lnTo>
                  <a:lnTo>
                    <a:pt x="632" y="0"/>
                  </a:lnTo>
                  <a:lnTo>
                    <a:pt x="569" y="2"/>
                  </a:lnTo>
                  <a:lnTo>
                    <a:pt x="510" y="8"/>
                  </a:lnTo>
                  <a:lnTo>
                    <a:pt x="451" y="15"/>
                  </a:lnTo>
                  <a:lnTo>
                    <a:pt x="396" y="26"/>
                  </a:lnTo>
                  <a:lnTo>
                    <a:pt x="342" y="40"/>
                  </a:lnTo>
                  <a:lnTo>
                    <a:pt x="292" y="56"/>
                  </a:lnTo>
                  <a:lnTo>
                    <a:pt x="243" y="74"/>
                  </a:lnTo>
                  <a:lnTo>
                    <a:pt x="199" y="95"/>
                  </a:lnTo>
                  <a:lnTo>
                    <a:pt x="159" y="119"/>
                  </a:lnTo>
                  <a:lnTo>
                    <a:pt x="122" y="144"/>
                  </a:lnTo>
                  <a:lnTo>
                    <a:pt x="90" y="171"/>
                  </a:lnTo>
                  <a:lnTo>
                    <a:pt x="61" y="199"/>
                  </a:lnTo>
                  <a:lnTo>
                    <a:pt x="38" y="230"/>
                  </a:lnTo>
                  <a:lnTo>
                    <a:pt x="20" y="260"/>
                  </a:lnTo>
                  <a:lnTo>
                    <a:pt x="7" y="292"/>
                  </a:lnTo>
                  <a:lnTo>
                    <a:pt x="0" y="326"/>
                  </a:lnTo>
                  <a:lnTo>
                    <a:pt x="1262" y="326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03" name="Freeform 39"/>
            <p:cNvSpPr>
              <a:spLocks/>
            </p:cNvSpPr>
            <p:nvPr/>
          </p:nvSpPr>
          <p:spPr bwMode="auto">
            <a:xfrm>
              <a:off x="2680" y="2088"/>
              <a:ext cx="132" cy="319"/>
            </a:xfrm>
            <a:custGeom>
              <a:avLst/>
              <a:gdLst>
                <a:gd name="T0" fmla="*/ 265 w 265"/>
                <a:gd name="T1" fmla="*/ 630 h 639"/>
                <a:gd name="T2" fmla="*/ 23 w 265"/>
                <a:gd name="T3" fmla="*/ 0 h 639"/>
                <a:gd name="T4" fmla="*/ 0 w 265"/>
                <a:gd name="T5" fmla="*/ 9 h 639"/>
                <a:gd name="T6" fmla="*/ 241 w 265"/>
                <a:gd name="T7" fmla="*/ 639 h 639"/>
                <a:gd name="T8" fmla="*/ 265 w 265"/>
                <a:gd name="T9" fmla="*/ 63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639">
                  <a:moveTo>
                    <a:pt x="265" y="630"/>
                  </a:moveTo>
                  <a:lnTo>
                    <a:pt x="23" y="0"/>
                  </a:lnTo>
                  <a:lnTo>
                    <a:pt x="0" y="9"/>
                  </a:lnTo>
                  <a:lnTo>
                    <a:pt x="241" y="639"/>
                  </a:lnTo>
                  <a:lnTo>
                    <a:pt x="265" y="63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04" name="Freeform 40"/>
            <p:cNvSpPr>
              <a:spLocks/>
            </p:cNvSpPr>
            <p:nvPr/>
          </p:nvSpPr>
          <p:spPr bwMode="auto">
            <a:xfrm>
              <a:off x="2610" y="2086"/>
              <a:ext cx="45" cy="344"/>
            </a:xfrm>
            <a:custGeom>
              <a:avLst/>
              <a:gdLst>
                <a:gd name="T0" fmla="*/ 65 w 90"/>
                <a:gd name="T1" fmla="*/ 0 h 690"/>
                <a:gd name="T2" fmla="*/ 0 w 90"/>
                <a:gd name="T3" fmla="*/ 688 h 690"/>
                <a:gd name="T4" fmla="*/ 25 w 90"/>
                <a:gd name="T5" fmla="*/ 690 h 690"/>
                <a:gd name="T6" fmla="*/ 90 w 90"/>
                <a:gd name="T7" fmla="*/ 2 h 690"/>
                <a:gd name="T8" fmla="*/ 65 w 90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90">
                  <a:moveTo>
                    <a:pt x="65" y="0"/>
                  </a:moveTo>
                  <a:lnTo>
                    <a:pt x="0" y="688"/>
                  </a:lnTo>
                  <a:lnTo>
                    <a:pt x="25" y="690"/>
                  </a:lnTo>
                  <a:lnTo>
                    <a:pt x="90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05" name="Freeform 41"/>
            <p:cNvSpPr>
              <a:spLocks/>
            </p:cNvSpPr>
            <p:nvPr/>
          </p:nvSpPr>
          <p:spPr bwMode="auto">
            <a:xfrm>
              <a:off x="2402" y="2096"/>
              <a:ext cx="197" cy="321"/>
            </a:xfrm>
            <a:custGeom>
              <a:avLst/>
              <a:gdLst>
                <a:gd name="T0" fmla="*/ 372 w 394"/>
                <a:gd name="T1" fmla="*/ 0 h 643"/>
                <a:gd name="T2" fmla="*/ 0 w 394"/>
                <a:gd name="T3" fmla="*/ 630 h 643"/>
                <a:gd name="T4" fmla="*/ 21 w 394"/>
                <a:gd name="T5" fmla="*/ 643 h 643"/>
                <a:gd name="T6" fmla="*/ 394 w 394"/>
                <a:gd name="T7" fmla="*/ 13 h 643"/>
                <a:gd name="T8" fmla="*/ 372 w 394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643">
                  <a:moveTo>
                    <a:pt x="372" y="0"/>
                  </a:moveTo>
                  <a:lnTo>
                    <a:pt x="0" y="630"/>
                  </a:lnTo>
                  <a:lnTo>
                    <a:pt x="21" y="643"/>
                  </a:lnTo>
                  <a:lnTo>
                    <a:pt x="394" y="1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06" name="Freeform 42"/>
            <p:cNvSpPr>
              <a:spLocks/>
            </p:cNvSpPr>
            <p:nvPr/>
          </p:nvSpPr>
          <p:spPr bwMode="auto">
            <a:xfrm>
              <a:off x="2498" y="1917"/>
              <a:ext cx="1156" cy="204"/>
            </a:xfrm>
            <a:custGeom>
              <a:avLst/>
              <a:gdLst>
                <a:gd name="T0" fmla="*/ 2300 w 2312"/>
                <a:gd name="T1" fmla="*/ 0 h 408"/>
                <a:gd name="T2" fmla="*/ 2312 w 2312"/>
                <a:gd name="T3" fmla="*/ 86 h 408"/>
                <a:gd name="T4" fmla="*/ 11 w 2312"/>
                <a:gd name="T5" fmla="*/ 408 h 408"/>
                <a:gd name="T6" fmla="*/ 0 w 2312"/>
                <a:gd name="T7" fmla="*/ 322 h 408"/>
                <a:gd name="T8" fmla="*/ 2300 w 2312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2" h="408">
                  <a:moveTo>
                    <a:pt x="2300" y="0"/>
                  </a:moveTo>
                  <a:lnTo>
                    <a:pt x="2312" y="86"/>
                  </a:lnTo>
                  <a:lnTo>
                    <a:pt x="11" y="408"/>
                  </a:lnTo>
                  <a:lnTo>
                    <a:pt x="0" y="322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07" name="Freeform 43"/>
            <p:cNvSpPr>
              <a:spLocks/>
            </p:cNvSpPr>
            <p:nvPr/>
          </p:nvSpPr>
          <p:spPr bwMode="auto">
            <a:xfrm>
              <a:off x="3044" y="1848"/>
              <a:ext cx="123" cy="123"/>
            </a:xfrm>
            <a:custGeom>
              <a:avLst/>
              <a:gdLst>
                <a:gd name="T0" fmla="*/ 123 w 247"/>
                <a:gd name="T1" fmla="*/ 245 h 245"/>
                <a:gd name="T2" fmla="*/ 148 w 247"/>
                <a:gd name="T3" fmla="*/ 243 h 245"/>
                <a:gd name="T4" fmla="*/ 172 w 247"/>
                <a:gd name="T5" fmla="*/ 236 h 245"/>
                <a:gd name="T6" fmla="*/ 193 w 247"/>
                <a:gd name="T7" fmla="*/ 224 h 245"/>
                <a:gd name="T8" fmla="*/ 211 w 247"/>
                <a:gd name="T9" fmla="*/ 209 h 245"/>
                <a:gd name="T10" fmla="*/ 225 w 247"/>
                <a:gd name="T11" fmla="*/ 192 h 245"/>
                <a:gd name="T12" fmla="*/ 238 w 247"/>
                <a:gd name="T13" fmla="*/ 170 h 245"/>
                <a:gd name="T14" fmla="*/ 245 w 247"/>
                <a:gd name="T15" fmla="*/ 147 h 245"/>
                <a:gd name="T16" fmla="*/ 247 w 247"/>
                <a:gd name="T17" fmla="*/ 122 h 245"/>
                <a:gd name="T18" fmla="*/ 245 w 247"/>
                <a:gd name="T19" fmla="*/ 97 h 245"/>
                <a:gd name="T20" fmla="*/ 238 w 247"/>
                <a:gd name="T21" fmla="*/ 75 h 245"/>
                <a:gd name="T22" fmla="*/ 225 w 247"/>
                <a:gd name="T23" fmla="*/ 54 h 245"/>
                <a:gd name="T24" fmla="*/ 211 w 247"/>
                <a:gd name="T25" fmla="*/ 36 h 245"/>
                <a:gd name="T26" fmla="*/ 193 w 247"/>
                <a:gd name="T27" fmla="*/ 21 h 245"/>
                <a:gd name="T28" fmla="*/ 172 w 247"/>
                <a:gd name="T29" fmla="*/ 9 h 245"/>
                <a:gd name="T30" fmla="*/ 148 w 247"/>
                <a:gd name="T31" fmla="*/ 2 h 245"/>
                <a:gd name="T32" fmla="*/ 123 w 247"/>
                <a:gd name="T33" fmla="*/ 0 h 245"/>
                <a:gd name="T34" fmla="*/ 98 w 247"/>
                <a:gd name="T35" fmla="*/ 2 h 245"/>
                <a:gd name="T36" fmla="*/ 75 w 247"/>
                <a:gd name="T37" fmla="*/ 9 h 245"/>
                <a:gd name="T38" fmla="*/ 54 w 247"/>
                <a:gd name="T39" fmla="*/ 21 h 245"/>
                <a:gd name="T40" fmla="*/ 36 w 247"/>
                <a:gd name="T41" fmla="*/ 36 h 245"/>
                <a:gd name="T42" fmla="*/ 21 w 247"/>
                <a:gd name="T43" fmla="*/ 54 h 245"/>
                <a:gd name="T44" fmla="*/ 9 w 247"/>
                <a:gd name="T45" fmla="*/ 75 h 245"/>
                <a:gd name="T46" fmla="*/ 2 w 247"/>
                <a:gd name="T47" fmla="*/ 97 h 245"/>
                <a:gd name="T48" fmla="*/ 0 w 247"/>
                <a:gd name="T49" fmla="*/ 122 h 245"/>
                <a:gd name="T50" fmla="*/ 2 w 247"/>
                <a:gd name="T51" fmla="*/ 147 h 245"/>
                <a:gd name="T52" fmla="*/ 9 w 247"/>
                <a:gd name="T53" fmla="*/ 170 h 245"/>
                <a:gd name="T54" fmla="*/ 21 w 247"/>
                <a:gd name="T55" fmla="*/ 192 h 245"/>
                <a:gd name="T56" fmla="*/ 36 w 247"/>
                <a:gd name="T57" fmla="*/ 209 h 245"/>
                <a:gd name="T58" fmla="*/ 54 w 247"/>
                <a:gd name="T59" fmla="*/ 224 h 245"/>
                <a:gd name="T60" fmla="*/ 75 w 247"/>
                <a:gd name="T61" fmla="*/ 236 h 245"/>
                <a:gd name="T62" fmla="*/ 98 w 247"/>
                <a:gd name="T63" fmla="*/ 243 h 245"/>
                <a:gd name="T64" fmla="*/ 123 w 247"/>
                <a:gd name="T65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7" h="245">
                  <a:moveTo>
                    <a:pt x="123" y="245"/>
                  </a:moveTo>
                  <a:lnTo>
                    <a:pt x="148" y="243"/>
                  </a:lnTo>
                  <a:lnTo>
                    <a:pt x="172" y="236"/>
                  </a:lnTo>
                  <a:lnTo>
                    <a:pt x="193" y="224"/>
                  </a:lnTo>
                  <a:lnTo>
                    <a:pt x="211" y="209"/>
                  </a:lnTo>
                  <a:lnTo>
                    <a:pt x="225" y="192"/>
                  </a:lnTo>
                  <a:lnTo>
                    <a:pt x="238" y="170"/>
                  </a:lnTo>
                  <a:lnTo>
                    <a:pt x="245" y="147"/>
                  </a:lnTo>
                  <a:lnTo>
                    <a:pt x="247" y="122"/>
                  </a:lnTo>
                  <a:lnTo>
                    <a:pt x="245" y="97"/>
                  </a:lnTo>
                  <a:lnTo>
                    <a:pt x="238" y="75"/>
                  </a:lnTo>
                  <a:lnTo>
                    <a:pt x="225" y="54"/>
                  </a:lnTo>
                  <a:lnTo>
                    <a:pt x="211" y="36"/>
                  </a:lnTo>
                  <a:lnTo>
                    <a:pt x="193" y="21"/>
                  </a:lnTo>
                  <a:lnTo>
                    <a:pt x="172" y="9"/>
                  </a:lnTo>
                  <a:lnTo>
                    <a:pt x="148" y="2"/>
                  </a:lnTo>
                  <a:lnTo>
                    <a:pt x="123" y="0"/>
                  </a:lnTo>
                  <a:lnTo>
                    <a:pt x="98" y="2"/>
                  </a:lnTo>
                  <a:lnTo>
                    <a:pt x="75" y="9"/>
                  </a:lnTo>
                  <a:lnTo>
                    <a:pt x="54" y="21"/>
                  </a:lnTo>
                  <a:lnTo>
                    <a:pt x="36" y="36"/>
                  </a:lnTo>
                  <a:lnTo>
                    <a:pt x="21" y="54"/>
                  </a:lnTo>
                  <a:lnTo>
                    <a:pt x="9" y="75"/>
                  </a:lnTo>
                  <a:lnTo>
                    <a:pt x="2" y="97"/>
                  </a:lnTo>
                  <a:lnTo>
                    <a:pt x="0" y="122"/>
                  </a:lnTo>
                  <a:lnTo>
                    <a:pt x="2" y="147"/>
                  </a:lnTo>
                  <a:lnTo>
                    <a:pt x="9" y="170"/>
                  </a:lnTo>
                  <a:lnTo>
                    <a:pt x="21" y="192"/>
                  </a:lnTo>
                  <a:lnTo>
                    <a:pt x="36" y="209"/>
                  </a:lnTo>
                  <a:lnTo>
                    <a:pt x="54" y="224"/>
                  </a:lnTo>
                  <a:lnTo>
                    <a:pt x="75" y="236"/>
                  </a:lnTo>
                  <a:lnTo>
                    <a:pt x="98" y="243"/>
                  </a:lnTo>
                  <a:lnTo>
                    <a:pt x="123" y="245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08" name="Freeform 44"/>
            <p:cNvSpPr>
              <a:spLocks/>
            </p:cNvSpPr>
            <p:nvPr/>
          </p:nvSpPr>
          <p:spPr bwMode="auto">
            <a:xfrm>
              <a:off x="3383" y="1974"/>
              <a:ext cx="136" cy="324"/>
            </a:xfrm>
            <a:custGeom>
              <a:avLst/>
              <a:gdLst>
                <a:gd name="T0" fmla="*/ 23 w 272"/>
                <a:gd name="T1" fmla="*/ 648 h 648"/>
                <a:gd name="T2" fmla="*/ 272 w 272"/>
                <a:gd name="T3" fmla="*/ 0 h 648"/>
                <a:gd name="T4" fmla="*/ 242 w 272"/>
                <a:gd name="T5" fmla="*/ 9 h 648"/>
                <a:gd name="T6" fmla="*/ 0 w 272"/>
                <a:gd name="T7" fmla="*/ 639 h 648"/>
                <a:gd name="T8" fmla="*/ 23 w 272"/>
                <a:gd name="T9" fmla="*/ 64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648">
                  <a:moveTo>
                    <a:pt x="23" y="648"/>
                  </a:moveTo>
                  <a:lnTo>
                    <a:pt x="272" y="0"/>
                  </a:lnTo>
                  <a:lnTo>
                    <a:pt x="242" y="9"/>
                  </a:lnTo>
                  <a:lnTo>
                    <a:pt x="0" y="639"/>
                  </a:lnTo>
                  <a:lnTo>
                    <a:pt x="23" y="648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09" name="Freeform 45"/>
            <p:cNvSpPr>
              <a:spLocks/>
            </p:cNvSpPr>
            <p:nvPr/>
          </p:nvSpPr>
          <p:spPr bwMode="auto">
            <a:xfrm>
              <a:off x="3541" y="1968"/>
              <a:ext cx="45" cy="344"/>
            </a:xfrm>
            <a:custGeom>
              <a:avLst/>
              <a:gdLst>
                <a:gd name="T0" fmla="*/ 0 w 91"/>
                <a:gd name="T1" fmla="*/ 2 h 690"/>
                <a:gd name="T2" fmla="*/ 66 w 91"/>
                <a:gd name="T3" fmla="*/ 690 h 690"/>
                <a:gd name="T4" fmla="*/ 91 w 91"/>
                <a:gd name="T5" fmla="*/ 688 h 690"/>
                <a:gd name="T6" fmla="*/ 25 w 91"/>
                <a:gd name="T7" fmla="*/ 0 h 690"/>
                <a:gd name="T8" fmla="*/ 0 w 91"/>
                <a:gd name="T9" fmla="*/ 2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90">
                  <a:moveTo>
                    <a:pt x="0" y="2"/>
                  </a:moveTo>
                  <a:lnTo>
                    <a:pt x="66" y="690"/>
                  </a:lnTo>
                  <a:lnTo>
                    <a:pt x="91" y="688"/>
                  </a:lnTo>
                  <a:lnTo>
                    <a:pt x="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10" name="Freeform 46"/>
            <p:cNvSpPr>
              <a:spLocks/>
            </p:cNvSpPr>
            <p:nvPr/>
          </p:nvSpPr>
          <p:spPr bwMode="auto">
            <a:xfrm>
              <a:off x="3566" y="1956"/>
              <a:ext cx="210" cy="343"/>
            </a:xfrm>
            <a:custGeom>
              <a:avLst/>
              <a:gdLst>
                <a:gd name="T0" fmla="*/ 0 w 419"/>
                <a:gd name="T1" fmla="*/ 12 h 686"/>
                <a:gd name="T2" fmla="*/ 397 w 419"/>
                <a:gd name="T3" fmla="*/ 686 h 686"/>
                <a:gd name="T4" fmla="*/ 419 w 419"/>
                <a:gd name="T5" fmla="*/ 673 h 686"/>
                <a:gd name="T6" fmla="*/ 21 w 419"/>
                <a:gd name="T7" fmla="*/ 0 h 686"/>
                <a:gd name="T8" fmla="*/ 0 w 419"/>
                <a:gd name="T9" fmla="*/ 1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686">
                  <a:moveTo>
                    <a:pt x="0" y="12"/>
                  </a:moveTo>
                  <a:lnTo>
                    <a:pt x="397" y="686"/>
                  </a:lnTo>
                  <a:lnTo>
                    <a:pt x="419" y="673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11" name="Freeform 47"/>
            <p:cNvSpPr>
              <a:spLocks/>
            </p:cNvSpPr>
            <p:nvPr/>
          </p:nvSpPr>
          <p:spPr bwMode="auto">
            <a:xfrm>
              <a:off x="2371" y="2400"/>
              <a:ext cx="456" cy="235"/>
            </a:xfrm>
            <a:custGeom>
              <a:avLst/>
              <a:gdLst>
                <a:gd name="T0" fmla="*/ 0 w 911"/>
                <a:gd name="T1" fmla="*/ 0 h 469"/>
                <a:gd name="T2" fmla="*/ 0 w 911"/>
                <a:gd name="T3" fmla="*/ 4 h 469"/>
                <a:gd name="T4" fmla="*/ 0 w 911"/>
                <a:gd name="T5" fmla="*/ 5 h 469"/>
                <a:gd name="T6" fmla="*/ 0 w 911"/>
                <a:gd name="T7" fmla="*/ 9 h 469"/>
                <a:gd name="T8" fmla="*/ 0 w 911"/>
                <a:gd name="T9" fmla="*/ 13 h 469"/>
                <a:gd name="T10" fmla="*/ 2 w 911"/>
                <a:gd name="T11" fmla="*/ 59 h 469"/>
                <a:gd name="T12" fmla="*/ 9 w 911"/>
                <a:gd name="T13" fmla="*/ 104 h 469"/>
                <a:gd name="T14" fmla="*/ 20 w 911"/>
                <a:gd name="T15" fmla="*/ 149 h 469"/>
                <a:gd name="T16" fmla="*/ 36 w 911"/>
                <a:gd name="T17" fmla="*/ 190 h 469"/>
                <a:gd name="T18" fmla="*/ 56 w 911"/>
                <a:gd name="T19" fmla="*/ 231 h 469"/>
                <a:gd name="T20" fmla="*/ 79 w 911"/>
                <a:gd name="T21" fmla="*/ 269 h 469"/>
                <a:gd name="T22" fmla="*/ 104 w 911"/>
                <a:gd name="T23" fmla="*/ 303 h 469"/>
                <a:gd name="T24" fmla="*/ 135 w 911"/>
                <a:gd name="T25" fmla="*/ 335 h 469"/>
                <a:gd name="T26" fmla="*/ 167 w 911"/>
                <a:gd name="T27" fmla="*/ 365 h 469"/>
                <a:gd name="T28" fmla="*/ 201 w 911"/>
                <a:gd name="T29" fmla="*/ 390 h 469"/>
                <a:gd name="T30" fmla="*/ 238 w 911"/>
                <a:gd name="T31" fmla="*/ 414 h 469"/>
                <a:gd name="T32" fmla="*/ 279 w 911"/>
                <a:gd name="T33" fmla="*/ 433 h 469"/>
                <a:gd name="T34" fmla="*/ 321 w 911"/>
                <a:gd name="T35" fmla="*/ 449 h 469"/>
                <a:gd name="T36" fmla="*/ 365 w 911"/>
                <a:gd name="T37" fmla="*/ 460 h 469"/>
                <a:gd name="T38" fmla="*/ 410 w 911"/>
                <a:gd name="T39" fmla="*/ 467 h 469"/>
                <a:gd name="T40" fmla="*/ 457 w 911"/>
                <a:gd name="T41" fmla="*/ 469 h 469"/>
                <a:gd name="T42" fmla="*/ 503 w 911"/>
                <a:gd name="T43" fmla="*/ 467 h 469"/>
                <a:gd name="T44" fmla="*/ 548 w 911"/>
                <a:gd name="T45" fmla="*/ 460 h 469"/>
                <a:gd name="T46" fmla="*/ 591 w 911"/>
                <a:gd name="T47" fmla="*/ 449 h 469"/>
                <a:gd name="T48" fmla="*/ 634 w 911"/>
                <a:gd name="T49" fmla="*/ 433 h 469"/>
                <a:gd name="T50" fmla="*/ 673 w 911"/>
                <a:gd name="T51" fmla="*/ 414 h 469"/>
                <a:gd name="T52" fmla="*/ 711 w 911"/>
                <a:gd name="T53" fmla="*/ 390 h 469"/>
                <a:gd name="T54" fmla="*/ 745 w 911"/>
                <a:gd name="T55" fmla="*/ 365 h 469"/>
                <a:gd name="T56" fmla="*/ 779 w 911"/>
                <a:gd name="T57" fmla="*/ 335 h 469"/>
                <a:gd name="T58" fmla="*/ 807 w 911"/>
                <a:gd name="T59" fmla="*/ 303 h 469"/>
                <a:gd name="T60" fmla="*/ 834 w 911"/>
                <a:gd name="T61" fmla="*/ 269 h 469"/>
                <a:gd name="T62" fmla="*/ 856 w 911"/>
                <a:gd name="T63" fmla="*/ 231 h 469"/>
                <a:gd name="T64" fmla="*/ 875 w 911"/>
                <a:gd name="T65" fmla="*/ 190 h 469"/>
                <a:gd name="T66" fmla="*/ 891 w 911"/>
                <a:gd name="T67" fmla="*/ 149 h 469"/>
                <a:gd name="T68" fmla="*/ 902 w 911"/>
                <a:gd name="T69" fmla="*/ 104 h 469"/>
                <a:gd name="T70" fmla="*/ 909 w 911"/>
                <a:gd name="T71" fmla="*/ 59 h 469"/>
                <a:gd name="T72" fmla="*/ 911 w 911"/>
                <a:gd name="T73" fmla="*/ 13 h 469"/>
                <a:gd name="T74" fmla="*/ 911 w 911"/>
                <a:gd name="T75" fmla="*/ 9 h 469"/>
                <a:gd name="T76" fmla="*/ 911 w 911"/>
                <a:gd name="T77" fmla="*/ 5 h 469"/>
                <a:gd name="T78" fmla="*/ 911 w 911"/>
                <a:gd name="T79" fmla="*/ 4 h 469"/>
                <a:gd name="T80" fmla="*/ 911 w 911"/>
                <a:gd name="T81" fmla="*/ 0 h 469"/>
                <a:gd name="T82" fmla="*/ 0 w 911"/>
                <a:gd name="T8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1" h="469">
                  <a:moveTo>
                    <a:pt x="0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59"/>
                  </a:lnTo>
                  <a:lnTo>
                    <a:pt x="9" y="104"/>
                  </a:lnTo>
                  <a:lnTo>
                    <a:pt x="20" y="149"/>
                  </a:lnTo>
                  <a:lnTo>
                    <a:pt x="36" y="190"/>
                  </a:lnTo>
                  <a:lnTo>
                    <a:pt x="56" y="231"/>
                  </a:lnTo>
                  <a:lnTo>
                    <a:pt x="79" y="269"/>
                  </a:lnTo>
                  <a:lnTo>
                    <a:pt x="104" y="303"/>
                  </a:lnTo>
                  <a:lnTo>
                    <a:pt x="135" y="335"/>
                  </a:lnTo>
                  <a:lnTo>
                    <a:pt x="167" y="365"/>
                  </a:lnTo>
                  <a:lnTo>
                    <a:pt x="201" y="390"/>
                  </a:lnTo>
                  <a:lnTo>
                    <a:pt x="238" y="414"/>
                  </a:lnTo>
                  <a:lnTo>
                    <a:pt x="279" y="433"/>
                  </a:lnTo>
                  <a:lnTo>
                    <a:pt x="321" y="449"/>
                  </a:lnTo>
                  <a:lnTo>
                    <a:pt x="365" y="460"/>
                  </a:lnTo>
                  <a:lnTo>
                    <a:pt x="410" y="467"/>
                  </a:lnTo>
                  <a:lnTo>
                    <a:pt x="457" y="469"/>
                  </a:lnTo>
                  <a:lnTo>
                    <a:pt x="503" y="467"/>
                  </a:lnTo>
                  <a:lnTo>
                    <a:pt x="548" y="460"/>
                  </a:lnTo>
                  <a:lnTo>
                    <a:pt x="591" y="449"/>
                  </a:lnTo>
                  <a:lnTo>
                    <a:pt x="634" y="433"/>
                  </a:lnTo>
                  <a:lnTo>
                    <a:pt x="673" y="414"/>
                  </a:lnTo>
                  <a:lnTo>
                    <a:pt x="711" y="390"/>
                  </a:lnTo>
                  <a:lnTo>
                    <a:pt x="745" y="365"/>
                  </a:lnTo>
                  <a:lnTo>
                    <a:pt x="779" y="335"/>
                  </a:lnTo>
                  <a:lnTo>
                    <a:pt x="807" y="303"/>
                  </a:lnTo>
                  <a:lnTo>
                    <a:pt x="834" y="269"/>
                  </a:lnTo>
                  <a:lnTo>
                    <a:pt x="856" y="231"/>
                  </a:lnTo>
                  <a:lnTo>
                    <a:pt x="875" y="190"/>
                  </a:lnTo>
                  <a:lnTo>
                    <a:pt x="891" y="149"/>
                  </a:lnTo>
                  <a:lnTo>
                    <a:pt x="902" y="104"/>
                  </a:lnTo>
                  <a:lnTo>
                    <a:pt x="909" y="59"/>
                  </a:lnTo>
                  <a:lnTo>
                    <a:pt x="911" y="13"/>
                  </a:lnTo>
                  <a:lnTo>
                    <a:pt x="911" y="9"/>
                  </a:lnTo>
                  <a:lnTo>
                    <a:pt x="911" y="5"/>
                  </a:lnTo>
                  <a:lnTo>
                    <a:pt x="911" y="4"/>
                  </a:lnTo>
                  <a:lnTo>
                    <a:pt x="9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12" name="Freeform 48"/>
            <p:cNvSpPr>
              <a:spLocks/>
            </p:cNvSpPr>
            <p:nvPr/>
          </p:nvSpPr>
          <p:spPr bwMode="auto">
            <a:xfrm>
              <a:off x="2511" y="2440"/>
              <a:ext cx="269" cy="29"/>
            </a:xfrm>
            <a:custGeom>
              <a:avLst/>
              <a:gdLst>
                <a:gd name="T0" fmla="*/ 523 w 539"/>
                <a:gd name="T1" fmla="*/ 57 h 57"/>
                <a:gd name="T2" fmla="*/ 528 w 539"/>
                <a:gd name="T3" fmla="*/ 43 h 57"/>
                <a:gd name="T4" fmla="*/ 532 w 539"/>
                <a:gd name="T5" fmla="*/ 28 h 57"/>
                <a:gd name="T6" fmla="*/ 535 w 539"/>
                <a:gd name="T7" fmla="*/ 14 h 57"/>
                <a:gd name="T8" fmla="*/ 539 w 539"/>
                <a:gd name="T9" fmla="*/ 0 h 57"/>
                <a:gd name="T10" fmla="*/ 0 w 539"/>
                <a:gd name="T11" fmla="*/ 37 h 57"/>
                <a:gd name="T12" fmla="*/ 523 w 539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57">
                  <a:moveTo>
                    <a:pt x="523" y="57"/>
                  </a:moveTo>
                  <a:lnTo>
                    <a:pt x="528" y="43"/>
                  </a:lnTo>
                  <a:lnTo>
                    <a:pt x="532" y="28"/>
                  </a:lnTo>
                  <a:lnTo>
                    <a:pt x="535" y="14"/>
                  </a:lnTo>
                  <a:lnTo>
                    <a:pt x="539" y="0"/>
                  </a:lnTo>
                  <a:lnTo>
                    <a:pt x="0" y="37"/>
                  </a:lnTo>
                  <a:lnTo>
                    <a:pt x="523" y="57"/>
                  </a:lnTo>
                  <a:close/>
                </a:path>
              </a:pathLst>
            </a:custGeom>
            <a:solidFill>
              <a:srgbClr val="28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13" name="Freeform 49"/>
            <p:cNvSpPr>
              <a:spLocks/>
            </p:cNvSpPr>
            <p:nvPr/>
          </p:nvSpPr>
          <p:spPr bwMode="auto">
            <a:xfrm>
              <a:off x="2513" y="2492"/>
              <a:ext cx="249" cy="26"/>
            </a:xfrm>
            <a:custGeom>
              <a:avLst/>
              <a:gdLst>
                <a:gd name="T0" fmla="*/ 471 w 499"/>
                <a:gd name="T1" fmla="*/ 52 h 52"/>
                <a:gd name="T2" fmla="*/ 478 w 499"/>
                <a:gd name="T3" fmla="*/ 40 h 52"/>
                <a:gd name="T4" fmla="*/ 487 w 499"/>
                <a:gd name="T5" fmla="*/ 27 h 52"/>
                <a:gd name="T6" fmla="*/ 494 w 499"/>
                <a:gd name="T7" fmla="*/ 13 h 52"/>
                <a:gd name="T8" fmla="*/ 499 w 499"/>
                <a:gd name="T9" fmla="*/ 0 h 52"/>
                <a:gd name="T10" fmla="*/ 0 w 499"/>
                <a:gd name="T11" fmla="*/ 36 h 52"/>
                <a:gd name="T12" fmla="*/ 471 w 499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" h="52">
                  <a:moveTo>
                    <a:pt x="471" y="52"/>
                  </a:moveTo>
                  <a:lnTo>
                    <a:pt x="478" y="40"/>
                  </a:lnTo>
                  <a:lnTo>
                    <a:pt x="487" y="27"/>
                  </a:lnTo>
                  <a:lnTo>
                    <a:pt x="494" y="13"/>
                  </a:lnTo>
                  <a:lnTo>
                    <a:pt x="499" y="0"/>
                  </a:lnTo>
                  <a:lnTo>
                    <a:pt x="0" y="36"/>
                  </a:lnTo>
                  <a:lnTo>
                    <a:pt x="471" y="52"/>
                  </a:lnTo>
                  <a:close/>
                </a:path>
              </a:pathLst>
            </a:custGeom>
            <a:solidFill>
              <a:srgbClr val="28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14" name="Freeform 50"/>
            <p:cNvSpPr>
              <a:spLocks/>
            </p:cNvSpPr>
            <p:nvPr/>
          </p:nvSpPr>
          <p:spPr bwMode="auto">
            <a:xfrm>
              <a:off x="2521" y="2545"/>
              <a:ext cx="207" cy="22"/>
            </a:xfrm>
            <a:custGeom>
              <a:avLst/>
              <a:gdLst>
                <a:gd name="T0" fmla="*/ 372 w 415"/>
                <a:gd name="T1" fmla="*/ 43 h 43"/>
                <a:gd name="T2" fmla="*/ 383 w 415"/>
                <a:gd name="T3" fmla="*/ 34 h 43"/>
                <a:gd name="T4" fmla="*/ 394 w 415"/>
                <a:gd name="T5" fmla="*/ 23 h 43"/>
                <a:gd name="T6" fmla="*/ 405 w 415"/>
                <a:gd name="T7" fmla="*/ 13 h 43"/>
                <a:gd name="T8" fmla="*/ 415 w 415"/>
                <a:gd name="T9" fmla="*/ 0 h 43"/>
                <a:gd name="T10" fmla="*/ 0 w 415"/>
                <a:gd name="T11" fmla="*/ 31 h 43"/>
                <a:gd name="T12" fmla="*/ 372 w 415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5" h="43">
                  <a:moveTo>
                    <a:pt x="372" y="43"/>
                  </a:moveTo>
                  <a:lnTo>
                    <a:pt x="383" y="34"/>
                  </a:lnTo>
                  <a:lnTo>
                    <a:pt x="394" y="23"/>
                  </a:lnTo>
                  <a:lnTo>
                    <a:pt x="405" y="13"/>
                  </a:lnTo>
                  <a:lnTo>
                    <a:pt x="415" y="0"/>
                  </a:lnTo>
                  <a:lnTo>
                    <a:pt x="0" y="31"/>
                  </a:lnTo>
                  <a:lnTo>
                    <a:pt x="372" y="43"/>
                  </a:lnTo>
                  <a:close/>
                </a:path>
              </a:pathLst>
            </a:custGeom>
            <a:solidFill>
              <a:srgbClr val="28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15" name="Freeform 51"/>
            <p:cNvSpPr>
              <a:spLocks/>
            </p:cNvSpPr>
            <p:nvPr/>
          </p:nvSpPr>
          <p:spPr bwMode="auto">
            <a:xfrm>
              <a:off x="3355" y="2274"/>
              <a:ext cx="458" cy="234"/>
            </a:xfrm>
            <a:custGeom>
              <a:avLst/>
              <a:gdLst>
                <a:gd name="T0" fmla="*/ 1 w 914"/>
                <a:gd name="T1" fmla="*/ 0 h 469"/>
                <a:gd name="T2" fmla="*/ 1 w 914"/>
                <a:gd name="T3" fmla="*/ 3 h 469"/>
                <a:gd name="T4" fmla="*/ 1 w 914"/>
                <a:gd name="T5" fmla="*/ 7 h 469"/>
                <a:gd name="T6" fmla="*/ 0 w 914"/>
                <a:gd name="T7" fmla="*/ 8 h 469"/>
                <a:gd name="T8" fmla="*/ 0 w 914"/>
                <a:gd name="T9" fmla="*/ 12 h 469"/>
                <a:gd name="T10" fmla="*/ 1 w 914"/>
                <a:gd name="T11" fmla="*/ 59 h 469"/>
                <a:gd name="T12" fmla="*/ 9 w 914"/>
                <a:gd name="T13" fmla="*/ 103 h 469"/>
                <a:gd name="T14" fmla="*/ 21 w 914"/>
                <a:gd name="T15" fmla="*/ 148 h 469"/>
                <a:gd name="T16" fmla="*/ 35 w 914"/>
                <a:gd name="T17" fmla="*/ 189 h 469"/>
                <a:gd name="T18" fmla="*/ 55 w 914"/>
                <a:gd name="T19" fmla="*/ 231 h 469"/>
                <a:gd name="T20" fmla="*/ 78 w 914"/>
                <a:gd name="T21" fmla="*/ 268 h 469"/>
                <a:gd name="T22" fmla="*/ 105 w 914"/>
                <a:gd name="T23" fmla="*/ 302 h 469"/>
                <a:gd name="T24" fmla="*/ 134 w 914"/>
                <a:gd name="T25" fmla="*/ 334 h 469"/>
                <a:gd name="T26" fmla="*/ 166 w 914"/>
                <a:gd name="T27" fmla="*/ 365 h 469"/>
                <a:gd name="T28" fmla="*/ 202 w 914"/>
                <a:gd name="T29" fmla="*/ 390 h 469"/>
                <a:gd name="T30" fmla="*/ 239 w 914"/>
                <a:gd name="T31" fmla="*/ 413 h 469"/>
                <a:gd name="T32" fmla="*/ 281 w 914"/>
                <a:gd name="T33" fmla="*/ 433 h 469"/>
                <a:gd name="T34" fmla="*/ 322 w 914"/>
                <a:gd name="T35" fmla="*/ 449 h 469"/>
                <a:gd name="T36" fmla="*/ 366 w 914"/>
                <a:gd name="T37" fmla="*/ 460 h 469"/>
                <a:gd name="T38" fmla="*/ 411 w 914"/>
                <a:gd name="T39" fmla="*/ 467 h 469"/>
                <a:gd name="T40" fmla="*/ 458 w 914"/>
                <a:gd name="T41" fmla="*/ 469 h 469"/>
                <a:gd name="T42" fmla="*/ 504 w 914"/>
                <a:gd name="T43" fmla="*/ 467 h 469"/>
                <a:gd name="T44" fmla="*/ 549 w 914"/>
                <a:gd name="T45" fmla="*/ 460 h 469"/>
                <a:gd name="T46" fmla="*/ 594 w 914"/>
                <a:gd name="T47" fmla="*/ 449 h 469"/>
                <a:gd name="T48" fmla="*/ 635 w 914"/>
                <a:gd name="T49" fmla="*/ 433 h 469"/>
                <a:gd name="T50" fmla="*/ 676 w 914"/>
                <a:gd name="T51" fmla="*/ 413 h 469"/>
                <a:gd name="T52" fmla="*/ 714 w 914"/>
                <a:gd name="T53" fmla="*/ 390 h 469"/>
                <a:gd name="T54" fmla="*/ 748 w 914"/>
                <a:gd name="T55" fmla="*/ 365 h 469"/>
                <a:gd name="T56" fmla="*/ 780 w 914"/>
                <a:gd name="T57" fmla="*/ 334 h 469"/>
                <a:gd name="T58" fmla="*/ 810 w 914"/>
                <a:gd name="T59" fmla="*/ 302 h 469"/>
                <a:gd name="T60" fmla="*/ 835 w 914"/>
                <a:gd name="T61" fmla="*/ 268 h 469"/>
                <a:gd name="T62" fmla="*/ 859 w 914"/>
                <a:gd name="T63" fmla="*/ 231 h 469"/>
                <a:gd name="T64" fmla="*/ 878 w 914"/>
                <a:gd name="T65" fmla="*/ 189 h 469"/>
                <a:gd name="T66" fmla="*/ 894 w 914"/>
                <a:gd name="T67" fmla="*/ 148 h 469"/>
                <a:gd name="T68" fmla="*/ 905 w 914"/>
                <a:gd name="T69" fmla="*/ 103 h 469"/>
                <a:gd name="T70" fmla="*/ 912 w 914"/>
                <a:gd name="T71" fmla="*/ 59 h 469"/>
                <a:gd name="T72" fmla="*/ 914 w 914"/>
                <a:gd name="T73" fmla="*/ 12 h 469"/>
                <a:gd name="T74" fmla="*/ 914 w 914"/>
                <a:gd name="T75" fmla="*/ 8 h 469"/>
                <a:gd name="T76" fmla="*/ 914 w 914"/>
                <a:gd name="T77" fmla="*/ 7 h 469"/>
                <a:gd name="T78" fmla="*/ 914 w 914"/>
                <a:gd name="T79" fmla="*/ 3 h 469"/>
                <a:gd name="T80" fmla="*/ 914 w 914"/>
                <a:gd name="T81" fmla="*/ 0 h 469"/>
                <a:gd name="T82" fmla="*/ 1 w 914"/>
                <a:gd name="T8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4" h="469">
                  <a:moveTo>
                    <a:pt x="1" y="0"/>
                  </a:moveTo>
                  <a:lnTo>
                    <a:pt x="1" y="3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59"/>
                  </a:lnTo>
                  <a:lnTo>
                    <a:pt x="9" y="103"/>
                  </a:lnTo>
                  <a:lnTo>
                    <a:pt x="21" y="148"/>
                  </a:lnTo>
                  <a:lnTo>
                    <a:pt x="35" y="189"/>
                  </a:lnTo>
                  <a:lnTo>
                    <a:pt x="55" y="231"/>
                  </a:lnTo>
                  <a:lnTo>
                    <a:pt x="78" y="268"/>
                  </a:lnTo>
                  <a:lnTo>
                    <a:pt x="105" y="302"/>
                  </a:lnTo>
                  <a:lnTo>
                    <a:pt x="134" y="334"/>
                  </a:lnTo>
                  <a:lnTo>
                    <a:pt x="166" y="365"/>
                  </a:lnTo>
                  <a:lnTo>
                    <a:pt x="202" y="390"/>
                  </a:lnTo>
                  <a:lnTo>
                    <a:pt x="239" y="413"/>
                  </a:lnTo>
                  <a:lnTo>
                    <a:pt x="281" y="433"/>
                  </a:lnTo>
                  <a:lnTo>
                    <a:pt x="322" y="449"/>
                  </a:lnTo>
                  <a:lnTo>
                    <a:pt x="366" y="460"/>
                  </a:lnTo>
                  <a:lnTo>
                    <a:pt x="411" y="467"/>
                  </a:lnTo>
                  <a:lnTo>
                    <a:pt x="458" y="469"/>
                  </a:lnTo>
                  <a:lnTo>
                    <a:pt x="504" y="467"/>
                  </a:lnTo>
                  <a:lnTo>
                    <a:pt x="549" y="460"/>
                  </a:lnTo>
                  <a:lnTo>
                    <a:pt x="594" y="449"/>
                  </a:lnTo>
                  <a:lnTo>
                    <a:pt x="635" y="433"/>
                  </a:lnTo>
                  <a:lnTo>
                    <a:pt x="676" y="413"/>
                  </a:lnTo>
                  <a:lnTo>
                    <a:pt x="714" y="390"/>
                  </a:lnTo>
                  <a:lnTo>
                    <a:pt x="748" y="365"/>
                  </a:lnTo>
                  <a:lnTo>
                    <a:pt x="780" y="334"/>
                  </a:lnTo>
                  <a:lnTo>
                    <a:pt x="810" y="302"/>
                  </a:lnTo>
                  <a:lnTo>
                    <a:pt x="835" y="268"/>
                  </a:lnTo>
                  <a:lnTo>
                    <a:pt x="859" y="231"/>
                  </a:lnTo>
                  <a:lnTo>
                    <a:pt x="878" y="189"/>
                  </a:lnTo>
                  <a:lnTo>
                    <a:pt x="894" y="148"/>
                  </a:lnTo>
                  <a:lnTo>
                    <a:pt x="905" y="103"/>
                  </a:lnTo>
                  <a:lnTo>
                    <a:pt x="912" y="59"/>
                  </a:lnTo>
                  <a:lnTo>
                    <a:pt x="914" y="12"/>
                  </a:lnTo>
                  <a:lnTo>
                    <a:pt x="914" y="8"/>
                  </a:lnTo>
                  <a:lnTo>
                    <a:pt x="914" y="7"/>
                  </a:lnTo>
                  <a:lnTo>
                    <a:pt x="914" y="3"/>
                  </a:lnTo>
                  <a:lnTo>
                    <a:pt x="91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16" name="Freeform 52"/>
            <p:cNvSpPr>
              <a:spLocks/>
            </p:cNvSpPr>
            <p:nvPr/>
          </p:nvSpPr>
          <p:spPr bwMode="auto">
            <a:xfrm>
              <a:off x="3493" y="2326"/>
              <a:ext cx="270" cy="27"/>
            </a:xfrm>
            <a:custGeom>
              <a:avLst/>
              <a:gdLst>
                <a:gd name="T0" fmla="*/ 525 w 541"/>
                <a:gd name="T1" fmla="*/ 56 h 56"/>
                <a:gd name="T2" fmla="*/ 530 w 541"/>
                <a:gd name="T3" fmla="*/ 42 h 56"/>
                <a:gd name="T4" fmla="*/ 533 w 541"/>
                <a:gd name="T5" fmla="*/ 29 h 56"/>
                <a:gd name="T6" fmla="*/ 537 w 541"/>
                <a:gd name="T7" fmla="*/ 15 h 56"/>
                <a:gd name="T8" fmla="*/ 541 w 541"/>
                <a:gd name="T9" fmla="*/ 0 h 56"/>
                <a:gd name="T10" fmla="*/ 0 w 541"/>
                <a:gd name="T11" fmla="*/ 38 h 56"/>
                <a:gd name="T12" fmla="*/ 525 w 54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56">
                  <a:moveTo>
                    <a:pt x="525" y="56"/>
                  </a:moveTo>
                  <a:lnTo>
                    <a:pt x="530" y="42"/>
                  </a:lnTo>
                  <a:lnTo>
                    <a:pt x="533" y="29"/>
                  </a:lnTo>
                  <a:lnTo>
                    <a:pt x="537" y="15"/>
                  </a:lnTo>
                  <a:lnTo>
                    <a:pt x="541" y="0"/>
                  </a:lnTo>
                  <a:lnTo>
                    <a:pt x="0" y="38"/>
                  </a:lnTo>
                  <a:lnTo>
                    <a:pt x="525" y="56"/>
                  </a:lnTo>
                  <a:close/>
                </a:path>
              </a:pathLst>
            </a:custGeom>
            <a:solidFill>
              <a:srgbClr val="28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17" name="Freeform 53"/>
            <p:cNvSpPr>
              <a:spLocks/>
            </p:cNvSpPr>
            <p:nvPr/>
          </p:nvSpPr>
          <p:spPr bwMode="auto">
            <a:xfrm>
              <a:off x="3495" y="2378"/>
              <a:ext cx="251" cy="26"/>
            </a:xfrm>
            <a:custGeom>
              <a:avLst/>
              <a:gdLst>
                <a:gd name="T0" fmla="*/ 474 w 503"/>
                <a:gd name="T1" fmla="*/ 52 h 52"/>
                <a:gd name="T2" fmla="*/ 481 w 503"/>
                <a:gd name="T3" fmla="*/ 40 h 52"/>
                <a:gd name="T4" fmla="*/ 488 w 503"/>
                <a:gd name="T5" fmla="*/ 25 h 52"/>
                <a:gd name="T6" fmla="*/ 495 w 503"/>
                <a:gd name="T7" fmla="*/ 13 h 52"/>
                <a:gd name="T8" fmla="*/ 503 w 503"/>
                <a:gd name="T9" fmla="*/ 0 h 52"/>
                <a:gd name="T10" fmla="*/ 0 w 503"/>
                <a:gd name="T11" fmla="*/ 34 h 52"/>
                <a:gd name="T12" fmla="*/ 474 w 50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52">
                  <a:moveTo>
                    <a:pt x="474" y="52"/>
                  </a:moveTo>
                  <a:lnTo>
                    <a:pt x="481" y="40"/>
                  </a:lnTo>
                  <a:lnTo>
                    <a:pt x="488" y="25"/>
                  </a:lnTo>
                  <a:lnTo>
                    <a:pt x="495" y="13"/>
                  </a:lnTo>
                  <a:lnTo>
                    <a:pt x="503" y="0"/>
                  </a:lnTo>
                  <a:lnTo>
                    <a:pt x="0" y="34"/>
                  </a:lnTo>
                  <a:lnTo>
                    <a:pt x="474" y="52"/>
                  </a:lnTo>
                  <a:close/>
                </a:path>
              </a:pathLst>
            </a:custGeom>
            <a:solidFill>
              <a:srgbClr val="28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18" name="Freeform 54"/>
            <p:cNvSpPr>
              <a:spLocks/>
            </p:cNvSpPr>
            <p:nvPr/>
          </p:nvSpPr>
          <p:spPr bwMode="auto">
            <a:xfrm>
              <a:off x="3504" y="2430"/>
              <a:ext cx="207" cy="22"/>
            </a:xfrm>
            <a:custGeom>
              <a:avLst/>
              <a:gdLst>
                <a:gd name="T0" fmla="*/ 372 w 415"/>
                <a:gd name="T1" fmla="*/ 43 h 43"/>
                <a:gd name="T2" fmla="*/ 384 w 415"/>
                <a:gd name="T3" fmla="*/ 32 h 43"/>
                <a:gd name="T4" fmla="*/ 395 w 415"/>
                <a:gd name="T5" fmla="*/ 21 h 43"/>
                <a:gd name="T6" fmla="*/ 406 w 415"/>
                <a:gd name="T7" fmla="*/ 11 h 43"/>
                <a:gd name="T8" fmla="*/ 415 w 415"/>
                <a:gd name="T9" fmla="*/ 0 h 43"/>
                <a:gd name="T10" fmla="*/ 0 w 415"/>
                <a:gd name="T11" fmla="*/ 29 h 43"/>
                <a:gd name="T12" fmla="*/ 372 w 415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5" h="43">
                  <a:moveTo>
                    <a:pt x="372" y="43"/>
                  </a:moveTo>
                  <a:lnTo>
                    <a:pt x="384" y="32"/>
                  </a:lnTo>
                  <a:lnTo>
                    <a:pt x="395" y="21"/>
                  </a:lnTo>
                  <a:lnTo>
                    <a:pt x="406" y="11"/>
                  </a:lnTo>
                  <a:lnTo>
                    <a:pt x="415" y="0"/>
                  </a:lnTo>
                  <a:lnTo>
                    <a:pt x="0" y="29"/>
                  </a:lnTo>
                  <a:lnTo>
                    <a:pt x="372" y="43"/>
                  </a:lnTo>
                  <a:close/>
                </a:path>
              </a:pathLst>
            </a:custGeom>
            <a:solidFill>
              <a:srgbClr val="28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19" name="Freeform 55"/>
            <p:cNvSpPr>
              <a:spLocks/>
            </p:cNvSpPr>
            <p:nvPr/>
          </p:nvSpPr>
          <p:spPr bwMode="auto">
            <a:xfrm>
              <a:off x="3000" y="2694"/>
              <a:ext cx="307" cy="21"/>
            </a:xfrm>
            <a:custGeom>
              <a:avLst/>
              <a:gdLst>
                <a:gd name="T0" fmla="*/ 614 w 614"/>
                <a:gd name="T1" fmla="*/ 43 h 43"/>
                <a:gd name="T2" fmla="*/ 605 w 614"/>
                <a:gd name="T3" fmla="*/ 38 h 43"/>
                <a:gd name="T4" fmla="*/ 594 w 614"/>
                <a:gd name="T5" fmla="*/ 33 h 43"/>
                <a:gd name="T6" fmla="*/ 585 w 614"/>
                <a:gd name="T7" fmla="*/ 27 h 43"/>
                <a:gd name="T8" fmla="*/ 575 w 614"/>
                <a:gd name="T9" fmla="*/ 22 h 43"/>
                <a:gd name="T10" fmla="*/ 566 w 614"/>
                <a:gd name="T11" fmla="*/ 16 h 43"/>
                <a:gd name="T12" fmla="*/ 555 w 614"/>
                <a:gd name="T13" fmla="*/ 11 h 43"/>
                <a:gd name="T14" fmla="*/ 544 w 614"/>
                <a:gd name="T15" fmla="*/ 6 h 43"/>
                <a:gd name="T16" fmla="*/ 534 w 614"/>
                <a:gd name="T17" fmla="*/ 0 h 43"/>
                <a:gd name="T18" fmla="*/ 0 w 614"/>
                <a:gd name="T19" fmla="*/ 24 h 43"/>
                <a:gd name="T20" fmla="*/ 614 w 614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4" h="43">
                  <a:moveTo>
                    <a:pt x="614" y="43"/>
                  </a:moveTo>
                  <a:lnTo>
                    <a:pt x="605" y="38"/>
                  </a:lnTo>
                  <a:lnTo>
                    <a:pt x="594" y="33"/>
                  </a:lnTo>
                  <a:lnTo>
                    <a:pt x="585" y="27"/>
                  </a:lnTo>
                  <a:lnTo>
                    <a:pt x="575" y="22"/>
                  </a:lnTo>
                  <a:lnTo>
                    <a:pt x="566" y="16"/>
                  </a:lnTo>
                  <a:lnTo>
                    <a:pt x="555" y="11"/>
                  </a:lnTo>
                  <a:lnTo>
                    <a:pt x="544" y="6"/>
                  </a:lnTo>
                  <a:lnTo>
                    <a:pt x="534" y="0"/>
                  </a:lnTo>
                  <a:lnTo>
                    <a:pt x="0" y="24"/>
                  </a:lnTo>
                  <a:lnTo>
                    <a:pt x="614" y="43"/>
                  </a:lnTo>
                  <a:close/>
                </a:path>
              </a:pathLst>
            </a:custGeom>
            <a:solidFill>
              <a:srgbClr val="28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20" name="Freeform 56"/>
            <p:cNvSpPr>
              <a:spLocks/>
            </p:cNvSpPr>
            <p:nvPr/>
          </p:nvSpPr>
          <p:spPr bwMode="auto">
            <a:xfrm>
              <a:off x="3030" y="2742"/>
              <a:ext cx="331" cy="24"/>
            </a:xfrm>
            <a:custGeom>
              <a:avLst/>
              <a:gdLst>
                <a:gd name="T0" fmla="*/ 662 w 662"/>
                <a:gd name="T1" fmla="*/ 48 h 48"/>
                <a:gd name="T2" fmla="*/ 653 w 662"/>
                <a:gd name="T3" fmla="*/ 36 h 48"/>
                <a:gd name="T4" fmla="*/ 645 w 662"/>
                <a:gd name="T5" fmla="*/ 23 h 48"/>
                <a:gd name="T6" fmla="*/ 634 w 662"/>
                <a:gd name="T7" fmla="*/ 11 h 48"/>
                <a:gd name="T8" fmla="*/ 621 w 662"/>
                <a:gd name="T9" fmla="*/ 0 h 48"/>
                <a:gd name="T10" fmla="*/ 0 w 662"/>
                <a:gd name="T11" fmla="*/ 25 h 48"/>
                <a:gd name="T12" fmla="*/ 662 w 66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48">
                  <a:moveTo>
                    <a:pt x="662" y="48"/>
                  </a:moveTo>
                  <a:lnTo>
                    <a:pt x="653" y="36"/>
                  </a:lnTo>
                  <a:lnTo>
                    <a:pt x="645" y="23"/>
                  </a:lnTo>
                  <a:lnTo>
                    <a:pt x="634" y="11"/>
                  </a:lnTo>
                  <a:lnTo>
                    <a:pt x="621" y="0"/>
                  </a:lnTo>
                  <a:lnTo>
                    <a:pt x="0" y="25"/>
                  </a:lnTo>
                  <a:lnTo>
                    <a:pt x="662" y="48"/>
                  </a:lnTo>
                  <a:close/>
                </a:path>
              </a:pathLst>
            </a:custGeom>
            <a:solidFill>
              <a:srgbClr val="28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1321" name="Group 57"/>
          <p:cNvGrpSpPr>
            <a:grpSpLocks/>
          </p:cNvGrpSpPr>
          <p:nvPr/>
        </p:nvGrpSpPr>
        <p:grpSpPr bwMode="auto">
          <a:xfrm>
            <a:off x="3962400" y="3276600"/>
            <a:ext cx="2667000" cy="2377118"/>
            <a:chOff x="3648" y="142"/>
            <a:chExt cx="1776" cy="1547"/>
          </a:xfrm>
        </p:grpSpPr>
        <p:sp>
          <p:nvSpPr>
            <p:cNvPr id="11322" name="AutoShape 58"/>
            <p:cNvSpPr>
              <a:spLocks noChangeAspect="1" noChangeArrowheads="1" noTextEdit="1"/>
            </p:cNvSpPr>
            <p:nvPr/>
          </p:nvSpPr>
          <p:spPr bwMode="auto">
            <a:xfrm>
              <a:off x="3648" y="142"/>
              <a:ext cx="1776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23" name="Freeform 59"/>
            <p:cNvSpPr>
              <a:spLocks/>
            </p:cNvSpPr>
            <p:nvPr/>
          </p:nvSpPr>
          <p:spPr bwMode="auto">
            <a:xfrm>
              <a:off x="3648" y="192"/>
              <a:ext cx="1776" cy="1497"/>
            </a:xfrm>
            <a:custGeom>
              <a:avLst/>
              <a:gdLst>
                <a:gd name="T0" fmla="*/ 0 w 3552"/>
                <a:gd name="T1" fmla="*/ 2686 h 2994"/>
                <a:gd name="T2" fmla="*/ 446 w 3552"/>
                <a:gd name="T3" fmla="*/ 0 h 2994"/>
                <a:gd name="T4" fmla="*/ 3552 w 3552"/>
                <a:gd name="T5" fmla="*/ 401 h 2994"/>
                <a:gd name="T6" fmla="*/ 3529 w 3552"/>
                <a:gd name="T7" fmla="*/ 2994 h 2994"/>
                <a:gd name="T8" fmla="*/ 0 w 3552"/>
                <a:gd name="T9" fmla="*/ 268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2" h="2994">
                  <a:moveTo>
                    <a:pt x="0" y="2686"/>
                  </a:moveTo>
                  <a:lnTo>
                    <a:pt x="446" y="0"/>
                  </a:lnTo>
                  <a:lnTo>
                    <a:pt x="3552" y="401"/>
                  </a:lnTo>
                  <a:lnTo>
                    <a:pt x="3529" y="2994"/>
                  </a:lnTo>
                  <a:lnTo>
                    <a:pt x="0" y="2686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24" name="Freeform 60"/>
            <p:cNvSpPr>
              <a:spLocks/>
            </p:cNvSpPr>
            <p:nvPr/>
          </p:nvSpPr>
          <p:spPr bwMode="auto">
            <a:xfrm>
              <a:off x="3660" y="204"/>
              <a:ext cx="1753" cy="1468"/>
            </a:xfrm>
            <a:custGeom>
              <a:avLst/>
              <a:gdLst>
                <a:gd name="T0" fmla="*/ 3508 w 3508"/>
                <a:gd name="T1" fmla="*/ 400 h 2937"/>
                <a:gd name="T2" fmla="*/ 439 w 3508"/>
                <a:gd name="T3" fmla="*/ 0 h 2937"/>
                <a:gd name="T4" fmla="*/ 0 w 3508"/>
                <a:gd name="T5" fmla="*/ 2642 h 2937"/>
                <a:gd name="T6" fmla="*/ 3465 w 3508"/>
                <a:gd name="T7" fmla="*/ 2937 h 2937"/>
                <a:gd name="T8" fmla="*/ 3508 w 3508"/>
                <a:gd name="T9" fmla="*/ 40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8" h="2937">
                  <a:moveTo>
                    <a:pt x="3508" y="400"/>
                  </a:moveTo>
                  <a:lnTo>
                    <a:pt x="439" y="0"/>
                  </a:lnTo>
                  <a:lnTo>
                    <a:pt x="0" y="2642"/>
                  </a:lnTo>
                  <a:lnTo>
                    <a:pt x="3465" y="2937"/>
                  </a:lnTo>
                  <a:lnTo>
                    <a:pt x="3508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25" name="Freeform 61"/>
            <p:cNvSpPr>
              <a:spLocks/>
            </p:cNvSpPr>
            <p:nvPr/>
          </p:nvSpPr>
          <p:spPr bwMode="auto">
            <a:xfrm>
              <a:off x="3677" y="224"/>
              <a:ext cx="1717" cy="1427"/>
            </a:xfrm>
            <a:custGeom>
              <a:avLst/>
              <a:gdLst>
                <a:gd name="T0" fmla="*/ 0 w 3436"/>
                <a:gd name="T1" fmla="*/ 2565 h 2853"/>
                <a:gd name="T2" fmla="*/ 426 w 3436"/>
                <a:gd name="T3" fmla="*/ 0 h 2853"/>
                <a:gd name="T4" fmla="*/ 3436 w 3436"/>
                <a:gd name="T5" fmla="*/ 393 h 2853"/>
                <a:gd name="T6" fmla="*/ 3393 w 3436"/>
                <a:gd name="T7" fmla="*/ 2853 h 2853"/>
                <a:gd name="T8" fmla="*/ 0 w 3436"/>
                <a:gd name="T9" fmla="*/ 2565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6" h="2853">
                  <a:moveTo>
                    <a:pt x="0" y="2565"/>
                  </a:moveTo>
                  <a:lnTo>
                    <a:pt x="426" y="0"/>
                  </a:lnTo>
                  <a:lnTo>
                    <a:pt x="3436" y="393"/>
                  </a:lnTo>
                  <a:lnTo>
                    <a:pt x="3393" y="2853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26" name="Freeform 62"/>
            <p:cNvSpPr>
              <a:spLocks/>
            </p:cNvSpPr>
            <p:nvPr/>
          </p:nvSpPr>
          <p:spPr bwMode="auto">
            <a:xfrm>
              <a:off x="3695" y="242"/>
              <a:ext cx="1684" cy="1391"/>
            </a:xfrm>
            <a:custGeom>
              <a:avLst/>
              <a:gdLst>
                <a:gd name="T0" fmla="*/ 3368 w 3368"/>
                <a:gd name="T1" fmla="*/ 387 h 2781"/>
                <a:gd name="T2" fmla="*/ 413 w 3368"/>
                <a:gd name="T3" fmla="*/ 0 h 2781"/>
                <a:gd name="T4" fmla="*/ 0 w 3368"/>
                <a:gd name="T5" fmla="*/ 2500 h 2781"/>
                <a:gd name="T6" fmla="*/ 3325 w 3368"/>
                <a:gd name="T7" fmla="*/ 2781 h 2781"/>
                <a:gd name="T8" fmla="*/ 3368 w 3368"/>
                <a:gd name="T9" fmla="*/ 387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8" h="2781">
                  <a:moveTo>
                    <a:pt x="3368" y="387"/>
                  </a:moveTo>
                  <a:lnTo>
                    <a:pt x="413" y="0"/>
                  </a:lnTo>
                  <a:lnTo>
                    <a:pt x="0" y="2500"/>
                  </a:lnTo>
                  <a:lnTo>
                    <a:pt x="3325" y="2781"/>
                  </a:lnTo>
                  <a:lnTo>
                    <a:pt x="3368" y="3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27" name="Freeform 63"/>
            <p:cNvSpPr>
              <a:spLocks/>
            </p:cNvSpPr>
            <p:nvPr/>
          </p:nvSpPr>
          <p:spPr bwMode="auto">
            <a:xfrm>
              <a:off x="3726" y="273"/>
              <a:ext cx="1631" cy="1335"/>
            </a:xfrm>
            <a:custGeom>
              <a:avLst/>
              <a:gdLst>
                <a:gd name="T0" fmla="*/ 3262 w 3262"/>
                <a:gd name="T1" fmla="*/ 376 h 2668"/>
                <a:gd name="T2" fmla="*/ 3222 w 3262"/>
                <a:gd name="T3" fmla="*/ 2668 h 2668"/>
                <a:gd name="T4" fmla="*/ 0 w 3262"/>
                <a:gd name="T5" fmla="*/ 2398 h 2668"/>
                <a:gd name="T6" fmla="*/ 397 w 3262"/>
                <a:gd name="T7" fmla="*/ 0 h 2668"/>
                <a:gd name="T8" fmla="*/ 3262 w 3262"/>
                <a:gd name="T9" fmla="*/ 376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2668">
                  <a:moveTo>
                    <a:pt x="3262" y="376"/>
                  </a:moveTo>
                  <a:lnTo>
                    <a:pt x="3222" y="2668"/>
                  </a:lnTo>
                  <a:lnTo>
                    <a:pt x="0" y="2398"/>
                  </a:lnTo>
                  <a:lnTo>
                    <a:pt x="397" y="0"/>
                  </a:lnTo>
                  <a:lnTo>
                    <a:pt x="3262" y="376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28" name="Freeform 64"/>
            <p:cNvSpPr>
              <a:spLocks/>
            </p:cNvSpPr>
            <p:nvPr/>
          </p:nvSpPr>
          <p:spPr bwMode="auto">
            <a:xfrm>
              <a:off x="3744" y="288"/>
              <a:ext cx="1631" cy="1335"/>
            </a:xfrm>
            <a:custGeom>
              <a:avLst/>
              <a:gdLst>
                <a:gd name="T0" fmla="*/ 3262 w 3262"/>
                <a:gd name="T1" fmla="*/ 376 h 2668"/>
                <a:gd name="T2" fmla="*/ 3222 w 3262"/>
                <a:gd name="T3" fmla="*/ 2668 h 2668"/>
                <a:gd name="T4" fmla="*/ 0 w 3262"/>
                <a:gd name="T5" fmla="*/ 2398 h 2668"/>
                <a:gd name="T6" fmla="*/ 397 w 3262"/>
                <a:gd name="T7" fmla="*/ 0 h 2668"/>
                <a:gd name="T8" fmla="*/ 3262 w 3262"/>
                <a:gd name="T9" fmla="*/ 376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2668">
                  <a:moveTo>
                    <a:pt x="3262" y="376"/>
                  </a:moveTo>
                  <a:lnTo>
                    <a:pt x="3222" y="2668"/>
                  </a:lnTo>
                  <a:lnTo>
                    <a:pt x="0" y="2398"/>
                  </a:lnTo>
                  <a:lnTo>
                    <a:pt x="397" y="0"/>
                  </a:lnTo>
                  <a:lnTo>
                    <a:pt x="3262" y="376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>
              <a:off x="4249" y="400"/>
              <a:ext cx="673" cy="1072"/>
            </a:xfrm>
            <a:custGeom>
              <a:avLst/>
              <a:gdLst>
                <a:gd name="T0" fmla="*/ 743 w 1346"/>
                <a:gd name="T1" fmla="*/ 2138 h 2143"/>
                <a:gd name="T2" fmla="*/ 874 w 1346"/>
                <a:gd name="T3" fmla="*/ 2095 h 2143"/>
                <a:gd name="T4" fmla="*/ 994 w 1346"/>
                <a:gd name="T5" fmla="*/ 2014 h 2143"/>
                <a:gd name="T6" fmla="*/ 1101 w 1346"/>
                <a:gd name="T7" fmla="*/ 1898 h 2143"/>
                <a:gd name="T8" fmla="*/ 1192 w 1346"/>
                <a:gd name="T9" fmla="*/ 1753 h 2143"/>
                <a:gd name="T10" fmla="*/ 1266 w 1346"/>
                <a:gd name="T11" fmla="*/ 1583 h 2143"/>
                <a:gd name="T12" fmla="*/ 1316 w 1346"/>
                <a:gd name="T13" fmla="*/ 1391 h 2143"/>
                <a:gd name="T14" fmla="*/ 1343 w 1346"/>
                <a:gd name="T15" fmla="*/ 1182 h 2143"/>
                <a:gd name="T16" fmla="*/ 1343 w 1346"/>
                <a:gd name="T17" fmla="*/ 963 h 2143"/>
                <a:gd name="T18" fmla="*/ 1316 w 1346"/>
                <a:gd name="T19" fmla="*/ 754 h 2143"/>
                <a:gd name="T20" fmla="*/ 1266 w 1346"/>
                <a:gd name="T21" fmla="*/ 560 h 2143"/>
                <a:gd name="T22" fmla="*/ 1192 w 1346"/>
                <a:gd name="T23" fmla="*/ 390 h 2143"/>
                <a:gd name="T24" fmla="*/ 1101 w 1346"/>
                <a:gd name="T25" fmla="*/ 245 h 2143"/>
                <a:gd name="T26" fmla="*/ 994 w 1346"/>
                <a:gd name="T27" fmla="*/ 129 h 2143"/>
                <a:gd name="T28" fmla="*/ 874 w 1346"/>
                <a:gd name="T29" fmla="*/ 48 h 2143"/>
                <a:gd name="T30" fmla="*/ 743 w 1346"/>
                <a:gd name="T31" fmla="*/ 5 h 2143"/>
                <a:gd name="T32" fmla="*/ 605 w 1346"/>
                <a:gd name="T33" fmla="*/ 5 h 2143"/>
                <a:gd name="T34" fmla="*/ 473 w 1346"/>
                <a:gd name="T35" fmla="*/ 48 h 2143"/>
                <a:gd name="T36" fmla="*/ 353 w 1346"/>
                <a:gd name="T37" fmla="*/ 129 h 2143"/>
                <a:gd name="T38" fmla="*/ 246 w 1346"/>
                <a:gd name="T39" fmla="*/ 245 h 2143"/>
                <a:gd name="T40" fmla="*/ 154 w 1346"/>
                <a:gd name="T41" fmla="*/ 390 h 2143"/>
                <a:gd name="T42" fmla="*/ 83 w 1346"/>
                <a:gd name="T43" fmla="*/ 560 h 2143"/>
                <a:gd name="T44" fmla="*/ 31 w 1346"/>
                <a:gd name="T45" fmla="*/ 754 h 2143"/>
                <a:gd name="T46" fmla="*/ 4 w 1346"/>
                <a:gd name="T47" fmla="*/ 963 h 2143"/>
                <a:gd name="T48" fmla="*/ 4 w 1346"/>
                <a:gd name="T49" fmla="*/ 1182 h 2143"/>
                <a:gd name="T50" fmla="*/ 31 w 1346"/>
                <a:gd name="T51" fmla="*/ 1391 h 2143"/>
                <a:gd name="T52" fmla="*/ 83 w 1346"/>
                <a:gd name="T53" fmla="*/ 1583 h 2143"/>
                <a:gd name="T54" fmla="*/ 154 w 1346"/>
                <a:gd name="T55" fmla="*/ 1753 h 2143"/>
                <a:gd name="T56" fmla="*/ 246 w 1346"/>
                <a:gd name="T57" fmla="*/ 1898 h 2143"/>
                <a:gd name="T58" fmla="*/ 353 w 1346"/>
                <a:gd name="T59" fmla="*/ 2014 h 2143"/>
                <a:gd name="T60" fmla="*/ 473 w 1346"/>
                <a:gd name="T61" fmla="*/ 2095 h 2143"/>
                <a:gd name="T62" fmla="*/ 605 w 1346"/>
                <a:gd name="T63" fmla="*/ 2138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6" h="2143">
                  <a:moveTo>
                    <a:pt x="673" y="2143"/>
                  </a:moveTo>
                  <a:lnTo>
                    <a:pt x="743" y="2138"/>
                  </a:lnTo>
                  <a:lnTo>
                    <a:pt x="809" y="2122"/>
                  </a:lnTo>
                  <a:lnTo>
                    <a:pt x="874" y="2095"/>
                  </a:lnTo>
                  <a:lnTo>
                    <a:pt x="936" y="2059"/>
                  </a:lnTo>
                  <a:lnTo>
                    <a:pt x="994" y="2014"/>
                  </a:lnTo>
                  <a:lnTo>
                    <a:pt x="1049" y="1960"/>
                  </a:lnTo>
                  <a:lnTo>
                    <a:pt x="1101" y="1898"/>
                  </a:lnTo>
                  <a:lnTo>
                    <a:pt x="1149" y="1830"/>
                  </a:lnTo>
                  <a:lnTo>
                    <a:pt x="1192" y="1753"/>
                  </a:lnTo>
                  <a:lnTo>
                    <a:pt x="1232" y="1670"/>
                  </a:lnTo>
                  <a:lnTo>
                    <a:pt x="1266" y="1583"/>
                  </a:lnTo>
                  <a:lnTo>
                    <a:pt x="1294" y="1490"/>
                  </a:lnTo>
                  <a:lnTo>
                    <a:pt x="1316" y="1391"/>
                  </a:lnTo>
                  <a:lnTo>
                    <a:pt x="1332" y="1287"/>
                  </a:lnTo>
                  <a:lnTo>
                    <a:pt x="1343" y="1182"/>
                  </a:lnTo>
                  <a:lnTo>
                    <a:pt x="1346" y="1072"/>
                  </a:lnTo>
                  <a:lnTo>
                    <a:pt x="1343" y="963"/>
                  </a:lnTo>
                  <a:lnTo>
                    <a:pt x="1332" y="856"/>
                  </a:lnTo>
                  <a:lnTo>
                    <a:pt x="1316" y="754"/>
                  </a:lnTo>
                  <a:lnTo>
                    <a:pt x="1294" y="655"/>
                  </a:lnTo>
                  <a:lnTo>
                    <a:pt x="1266" y="560"/>
                  </a:lnTo>
                  <a:lnTo>
                    <a:pt x="1232" y="472"/>
                  </a:lnTo>
                  <a:lnTo>
                    <a:pt x="1192" y="390"/>
                  </a:lnTo>
                  <a:lnTo>
                    <a:pt x="1149" y="313"/>
                  </a:lnTo>
                  <a:lnTo>
                    <a:pt x="1101" y="245"/>
                  </a:lnTo>
                  <a:lnTo>
                    <a:pt x="1049" y="182"/>
                  </a:lnTo>
                  <a:lnTo>
                    <a:pt x="994" y="129"/>
                  </a:lnTo>
                  <a:lnTo>
                    <a:pt x="936" y="84"/>
                  </a:lnTo>
                  <a:lnTo>
                    <a:pt x="874" y="48"/>
                  </a:lnTo>
                  <a:lnTo>
                    <a:pt x="809" y="21"/>
                  </a:lnTo>
                  <a:lnTo>
                    <a:pt x="743" y="5"/>
                  </a:lnTo>
                  <a:lnTo>
                    <a:pt x="673" y="0"/>
                  </a:lnTo>
                  <a:lnTo>
                    <a:pt x="605" y="5"/>
                  </a:lnTo>
                  <a:lnTo>
                    <a:pt x="537" y="21"/>
                  </a:lnTo>
                  <a:lnTo>
                    <a:pt x="473" y="48"/>
                  </a:lnTo>
                  <a:lnTo>
                    <a:pt x="412" y="84"/>
                  </a:lnTo>
                  <a:lnTo>
                    <a:pt x="353" y="129"/>
                  </a:lnTo>
                  <a:lnTo>
                    <a:pt x="298" y="182"/>
                  </a:lnTo>
                  <a:lnTo>
                    <a:pt x="246" y="245"/>
                  </a:lnTo>
                  <a:lnTo>
                    <a:pt x="197" y="313"/>
                  </a:lnTo>
                  <a:lnTo>
                    <a:pt x="154" y="390"/>
                  </a:lnTo>
                  <a:lnTo>
                    <a:pt x="115" y="472"/>
                  </a:lnTo>
                  <a:lnTo>
                    <a:pt x="83" y="560"/>
                  </a:lnTo>
                  <a:lnTo>
                    <a:pt x="54" y="655"/>
                  </a:lnTo>
                  <a:lnTo>
                    <a:pt x="31" y="754"/>
                  </a:lnTo>
                  <a:lnTo>
                    <a:pt x="15" y="856"/>
                  </a:lnTo>
                  <a:lnTo>
                    <a:pt x="4" y="963"/>
                  </a:lnTo>
                  <a:lnTo>
                    <a:pt x="0" y="1072"/>
                  </a:lnTo>
                  <a:lnTo>
                    <a:pt x="4" y="1182"/>
                  </a:lnTo>
                  <a:lnTo>
                    <a:pt x="15" y="1287"/>
                  </a:lnTo>
                  <a:lnTo>
                    <a:pt x="31" y="1391"/>
                  </a:lnTo>
                  <a:lnTo>
                    <a:pt x="54" y="1490"/>
                  </a:lnTo>
                  <a:lnTo>
                    <a:pt x="83" y="1583"/>
                  </a:lnTo>
                  <a:lnTo>
                    <a:pt x="115" y="1670"/>
                  </a:lnTo>
                  <a:lnTo>
                    <a:pt x="154" y="1753"/>
                  </a:lnTo>
                  <a:lnTo>
                    <a:pt x="197" y="1830"/>
                  </a:lnTo>
                  <a:lnTo>
                    <a:pt x="246" y="1898"/>
                  </a:lnTo>
                  <a:lnTo>
                    <a:pt x="298" y="1960"/>
                  </a:lnTo>
                  <a:lnTo>
                    <a:pt x="353" y="2014"/>
                  </a:lnTo>
                  <a:lnTo>
                    <a:pt x="412" y="2059"/>
                  </a:lnTo>
                  <a:lnTo>
                    <a:pt x="473" y="2095"/>
                  </a:lnTo>
                  <a:lnTo>
                    <a:pt x="537" y="2122"/>
                  </a:lnTo>
                  <a:lnTo>
                    <a:pt x="605" y="2138"/>
                  </a:lnTo>
                  <a:lnTo>
                    <a:pt x="673" y="2143"/>
                  </a:lnTo>
                  <a:close/>
                </a:path>
              </a:pathLst>
            </a:custGeom>
            <a:solidFill>
              <a:srgbClr val="B2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>
              <a:off x="4257" y="428"/>
              <a:ext cx="658" cy="1048"/>
            </a:xfrm>
            <a:custGeom>
              <a:avLst/>
              <a:gdLst>
                <a:gd name="T0" fmla="*/ 724 w 1315"/>
                <a:gd name="T1" fmla="*/ 2089 h 2095"/>
                <a:gd name="T2" fmla="*/ 851 w 1315"/>
                <a:gd name="T3" fmla="*/ 2048 h 2095"/>
                <a:gd name="T4" fmla="*/ 969 w 1315"/>
                <a:gd name="T5" fmla="*/ 1968 h 2095"/>
                <a:gd name="T6" fmla="*/ 1075 w 1315"/>
                <a:gd name="T7" fmla="*/ 1855 h 2095"/>
                <a:gd name="T8" fmla="*/ 1165 w 1315"/>
                <a:gd name="T9" fmla="*/ 1713 h 2095"/>
                <a:gd name="T10" fmla="*/ 1236 w 1315"/>
                <a:gd name="T11" fmla="*/ 1547 h 2095"/>
                <a:gd name="T12" fmla="*/ 1284 w 1315"/>
                <a:gd name="T13" fmla="*/ 1359 h 2095"/>
                <a:gd name="T14" fmla="*/ 1311 w 1315"/>
                <a:gd name="T15" fmla="*/ 1155 h 2095"/>
                <a:gd name="T16" fmla="*/ 1311 w 1315"/>
                <a:gd name="T17" fmla="*/ 940 h 2095"/>
                <a:gd name="T18" fmla="*/ 1284 w 1315"/>
                <a:gd name="T19" fmla="*/ 736 h 2095"/>
                <a:gd name="T20" fmla="*/ 1236 w 1315"/>
                <a:gd name="T21" fmla="*/ 548 h 2095"/>
                <a:gd name="T22" fmla="*/ 1165 w 1315"/>
                <a:gd name="T23" fmla="*/ 381 h 2095"/>
                <a:gd name="T24" fmla="*/ 1075 w 1315"/>
                <a:gd name="T25" fmla="*/ 238 h 2095"/>
                <a:gd name="T26" fmla="*/ 969 w 1315"/>
                <a:gd name="T27" fmla="*/ 125 h 2095"/>
                <a:gd name="T28" fmla="*/ 851 w 1315"/>
                <a:gd name="T29" fmla="*/ 46 h 2095"/>
                <a:gd name="T30" fmla="*/ 724 w 1315"/>
                <a:gd name="T31" fmla="*/ 5 h 2095"/>
                <a:gd name="T32" fmla="*/ 588 w 1315"/>
                <a:gd name="T33" fmla="*/ 5 h 2095"/>
                <a:gd name="T34" fmla="*/ 461 w 1315"/>
                <a:gd name="T35" fmla="*/ 46 h 2095"/>
                <a:gd name="T36" fmla="*/ 343 w 1315"/>
                <a:gd name="T37" fmla="*/ 125 h 2095"/>
                <a:gd name="T38" fmla="*/ 238 w 1315"/>
                <a:gd name="T39" fmla="*/ 238 h 2095"/>
                <a:gd name="T40" fmla="*/ 150 w 1315"/>
                <a:gd name="T41" fmla="*/ 381 h 2095"/>
                <a:gd name="T42" fmla="*/ 78 w 1315"/>
                <a:gd name="T43" fmla="*/ 548 h 2095"/>
                <a:gd name="T44" fmla="*/ 28 w 1315"/>
                <a:gd name="T45" fmla="*/ 736 h 2095"/>
                <a:gd name="T46" fmla="*/ 3 w 1315"/>
                <a:gd name="T47" fmla="*/ 940 h 2095"/>
                <a:gd name="T48" fmla="*/ 3 w 1315"/>
                <a:gd name="T49" fmla="*/ 1155 h 2095"/>
                <a:gd name="T50" fmla="*/ 28 w 1315"/>
                <a:gd name="T51" fmla="*/ 1359 h 2095"/>
                <a:gd name="T52" fmla="*/ 78 w 1315"/>
                <a:gd name="T53" fmla="*/ 1547 h 2095"/>
                <a:gd name="T54" fmla="*/ 150 w 1315"/>
                <a:gd name="T55" fmla="*/ 1713 h 2095"/>
                <a:gd name="T56" fmla="*/ 238 w 1315"/>
                <a:gd name="T57" fmla="*/ 1855 h 2095"/>
                <a:gd name="T58" fmla="*/ 343 w 1315"/>
                <a:gd name="T59" fmla="*/ 1968 h 2095"/>
                <a:gd name="T60" fmla="*/ 461 w 1315"/>
                <a:gd name="T61" fmla="*/ 2048 h 2095"/>
                <a:gd name="T62" fmla="*/ 588 w 1315"/>
                <a:gd name="T63" fmla="*/ 2089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5" h="2095">
                  <a:moveTo>
                    <a:pt x="656" y="2095"/>
                  </a:moveTo>
                  <a:lnTo>
                    <a:pt x="724" y="2089"/>
                  </a:lnTo>
                  <a:lnTo>
                    <a:pt x="789" y="2073"/>
                  </a:lnTo>
                  <a:lnTo>
                    <a:pt x="851" y="2048"/>
                  </a:lnTo>
                  <a:lnTo>
                    <a:pt x="912" y="2012"/>
                  </a:lnTo>
                  <a:lnTo>
                    <a:pt x="969" y="1968"/>
                  </a:lnTo>
                  <a:lnTo>
                    <a:pt x="1025" y="1916"/>
                  </a:lnTo>
                  <a:lnTo>
                    <a:pt x="1075" y="1855"/>
                  </a:lnTo>
                  <a:lnTo>
                    <a:pt x="1122" y="1789"/>
                  </a:lnTo>
                  <a:lnTo>
                    <a:pt x="1165" y="1713"/>
                  </a:lnTo>
                  <a:lnTo>
                    <a:pt x="1202" y="1633"/>
                  </a:lnTo>
                  <a:lnTo>
                    <a:pt x="1236" y="1547"/>
                  </a:lnTo>
                  <a:lnTo>
                    <a:pt x="1263" y="1456"/>
                  </a:lnTo>
                  <a:lnTo>
                    <a:pt x="1284" y="1359"/>
                  </a:lnTo>
                  <a:lnTo>
                    <a:pt x="1302" y="1259"/>
                  </a:lnTo>
                  <a:lnTo>
                    <a:pt x="1311" y="1155"/>
                  </a:lnTo>
                  <a:lnTo>
                    <a:pt x="1315" y="1047"/>
                  </a:lnTo>
                  <a:lnTo>
                    <a:pt x="1311" y="940"/>
                  </a:lnTo>
                  <a:lnTo>
                    <a:pt x="1302" y="836"/>
                  </a:lnTo>
                  <a:lnTo>
                    <a:pt x="1284" y="736"/>
                  </a:lnTo>
                  <a:lnTo>
                    <a:pt x="1263" y="639"/>
                  </a:lnTo>
                  <a:lnTo>
                    <a:pt x="1236" y="548"/>
                  </a:lnTo>
                  <a:lnTo>
                    <a:pt x="1202" y="462"/>
                  </a:lnTo>
                  <a:lnTo>
                    <a:pt x="1165" y="381"/>
                  </a:lnTo>
                  <a:lnTo>
                    <a:pt x="1122" y="306"/>
                  </a:lnTo>
                  <a:lnTo>
                    <a:pt x="1075" y="238"/>
                  </a:lnTo>
                  <a:lnTo>
                    <a:pt x="1025" y="179"/>
                  </a:lnTo>
                  <a:lnTo>
                    <a:pt x="969" y="125"/>
                  </a:lnTo>
                  <a:lnTo>
                    <a:pt x="912" y="82"/>
                  </a:lnTo>
                  <a:lnTo>
                    <a:pt x="851" y="46"/>
                  </a:lnTo>
                  <a:lnTo>
                    <a:pt x="789" y="21"/>
                  </a:lnTo>
                  <a:lnTo>
                    <a:pt x="724" y="5"/>
                  </a:lnTo>
                  <a:lnTo>
                    <a:pt x="656" y="0"/>
                  </a:lnTo>
                  <a:lnTo>
                    <a:pt x="588" y="5"/>
                  </a:lnTo>
                  <a:lnTo>
                    <a:pt x="524" y="21"/>
                  </a:lnTo>
                  <a:lnTo>
                    <a:pt x="461" y="46"/>
                  </a:lnTo>
                  <a:lnTo>
                    <a:pt x="400" y="82"/>
                  </a:lnTo>
                  <a:lnTo>
                    <a:pt x="343" y="125"/>
                  </a:lnTo>
                  <a:lnTo>
                    <a:pt x="289" y="179"/>
                  </a:lnTo>
                  <a:lnTo>
                    <a:pt x="238" y="238"/>
                  </a:lnTo>
                  <a:lnTo>
                    <a:pt x="191" y="306"/>
                  </a:lnTo>
                  <a:lnTo>
                    <a:pt x="150" y="381"/>
                  </a:lnTo>
                  <a:lnTo>
                    <a:pt x="112" y="462"/>
                  </a:lnTo>
                  <a:lnTo>
                    <a:pt x="78" y="548"/>
                  </a:lnTo>
                  <a:lnTo>
                    <a:pt x="51" y="639"/>
                  </a:lnTo>
                  <a:lnTo>
                    <a:pt x="28" y="736"/>
                  </a:lnTo>
                  <a:lnTo>
                    <a:pt x="12" y="836"/>
                  </a:lnTo>
                  <a:lnTo>
                    <a:pt x="3" y="940"/>
                  </a:lnTo>
                  <a:lnTo>
                    <a:pt x="0" y="1047"/>
                  </a:lnTo>
                  <a:lnTo>
                    <a:pt x="3" y="1155"/>
                  </a:lnTo>
                  <a:lnTo>
                    <a:pt x="12" y="1259"/>
                  </a:lnTo>
                  <a:lnTo>
                    <a:pt x="28" y="1359"/>
                  </a:lnTo>
                  <a:lnTo>
                    <a:pt x="51" y="1456"/>
                  </a:lnTo>
                  <a:lnTo>
                    <a:pt x="78" y="1547"/>
                  </a:lnTo>
                  <a:lnTo>
                    <a:pt x="112" y="1633"/>
                  </a:lnTo>
                  <a:lnTo>
                    <a:pt x="150" y="1713"/>
                  </a:lnTo>
                  <a:lnTo>
                    <a:pt x="191" y="1789"/>
                  </a:lnTo>
                  <a:lnTo>
                    <a:pt x="238" y="1855"/>
                  </a:lnTo>
                  <a:lnTo>
                    <a:pt x="289" y="1916"/>
                  </a:lnTo>
                  <a:lnTo>
                    <a:pt x="343" y="1968"/>
                  </a:lnTo>
                  <a:lnTo>
                    <a:pt x="400" y="2012"/>
                  </a:lnTo>
                  <a:lnTo>
                    <a:pt x="461" y="2048"/>
                  </a:lnTo>
                  <a:lnTo>
                    <a:pt x="524" y="2073"/>
                  </a:lnTo>
                  <a:lnTo>
                    <a:pt x="588" y="2089"/>
                  </a:lnTo>
                  <a:lnTo>
                    <a:pt x="656" y="2095"/>
                  </a:lnTo>
                  <a:close/>
                </a:path>
              </a:pathLst>
            </a:custGeom>
            <a:solidFill>
              <a:srgbClr val="B5D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>
              <a:off x="4264" y="440"/>
              <a:ext cx="643" cy="1023"/>
            </a:xfrm>
            <a:custGeom>
              <a:avLst/>
              <a:gdLst>
                <a:gd name="T0" fmla="*/ 709 w 1285"/>
                <a:gd name="T1" fmla="*/ 2041 h 2047"/>
                <a:gd name="T2" fmla="*/ 834 w 1285"/>
                <a:gd name="T3" fmla="*/ 2000 h 2047"/>
                <a:gd name="T4" fmla="*/ 948 w 1285"/>
                <a:gd name="T5" fmla="*/ 1923 h 2047"/>
                <a:gd name="T6" fmla="*/ 1052 w 1285"/>
                <a:gd name="T7" fmla="*/ 1812 h 2047"/>
                <a:gd name="T8" fmla="*/ 1138 w 1285"/>
                <a:gd name="T9" fmla="*/ 1674 h 2047"/>
                <a:gd name="T10" fmla="*/ 1208 w 1285"/>
                <a:gd name="T11" fmla="*/ 1511 h 2047"/>
                <a:gd name="T12" fmla="*/ 1256 w 1285"/>
                <a:gd name="T13" fmla="*/ 1329 h 2047"/>
                <a:gd name="T14" fmla="*/ 1281 w 1285"/>
                <a:gd name="T15" fmla="*/ 1128 h 2047"/>
                <a:gd name="T16" fmla="*/ 1281 w 1285"/>
                <a:gd name="T17" fmla="*/ 920 h 2047"/>
                <a:gd name="T18" fmla="*/ 1256 w 1285"/>
                <a:gd name="T19" fmla="*/ 720 h 2047"/>
                <a:gd name="T20" fmla="*/ 1208 w 1285"/>
                <a:gd name="T21" fmla="*/ 535 h 2047"/>
                <a:gd name="T22" fmla="*/ 1138 w 1285"/>
                <a:gd name="T23" fmla="*/ 372 h 2047"/>
                <a:gd name="T24" fmla="*/ 1052 w 1285"/>
                <a:gd name="T25" fmla="*/ 235 h 2047"/>
                <a:gd name="T26" fmla="*/ 948 w 1285"/>
                <a:gd name="T27" fmla="*/ 124 h 2047"/>
                <a:gd name="T28" fmla="*/ 834 w 1285"/>
                <a:gd name="T29" fmla="*/ 47 h 2047"/>
                <a:gd name="T30" fmla="*/ 709 w 1285"/>
                <a:gd name="T31" fmla="*/ 5 h 2047"/>
                <a:gd name="T32" fmla="*/ 576 w 1285"/>
                <a:gd name="T33" fmla="*/ 5 h 2047"/>
                <a:gd name="T34" fmla="*/ 451 w 1285"/>
                <a:gd name="T35" fmla="*/ 47 h 2047"/>
                <a:gd name="T36" fmla="*/ 336 w 1285"/>
                <a:gd name="T37" fmla="*/ 124 h 2047"/>
                <a:gd name="T38" fmla="*/ 234 w 1285"/>
                <a:gd name="T39" fmla="*/ 235 h 2047"/>
                <a:gd name="T40" fmla="*/ 147 w 1285"/>
                <a:gd name="T41" fmla="*/ 372 h 2047"/>
                <a:gd name="T42" fmla="*/ 77 w 1285"/>
                <a:gd name="T43" fmla="*/ 535 h 2047"/>
                <a:gd name="T44" fmla="*/ 29 w 1285"/>
                <a:gd name="T45" fmla="*/ 720 h 2047"/>
                <a:gd name="T46" fmla="*/ 3 w 1285"/>
                <a:gd name="T47" fmla="*/ 920 h 2047"/>
                <a:gd name="T48" fmla="*/ 3 w 1285"/>
                <a:gd name="T49" fmla="*/ 1128 h 2047"/>
                <a:gd name="T50" fmla="*/ 29 w 1285"/>
                <a:gd name="T51" fmla="*/ 1329 h 2047"/>
                <a:gd name="T52" fmla="*/ 77 w 1285"/>
                <a:gd name="T53" fmla="*/ 1511 h 2047"/>
                <a:gd name="T54" fmla="*/ 147 w 1285"/>
                <a:gd name="T55" fmla="*/ 1674 h 2047"/>
                <a:gd name="T56" fmla="*/ 234 w 1285"/>
                <a:gd name="T57" fmla="*/ 1812 h 2047"/>
                <a:gd name="T58" fmla="*/ 336 w 1285"/>
                <a:gd name="T59" fmla="*/ 1923 h 2047"/>
                <a:gd name="T60" fmla="*/ 451 w 1285"/>
                <a:gd name="T61" fmla="*/ 2000 h 2047"/>
                <a:gd name="T62" fmla="*/ 576 w 1285"/>
                <a:gd name="T63" fmla="*/ 2041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5" h="2047">
                  <a:moveTo>
                    <a:pt x="642" y="2047"/>
                  </a:moveTo>
                  <a:lnTo>
                    <a:pt x="709" y="2041"/>
                  </a:lnTo>
                  <a:lnTo>
                    <a:pt x="773" y="2025"/>
                  </a:lnTo>
                  <a:lnTo>
                    <a:pt x="834" y="2000"/>
                  </a:lnTo>
                  <a:lnTo>
                    <a:pt x="893" y="1966"/>
                  </a:lnTo>
                  <a:lnTo>
                    <a:pt x="948" y="1923"/>
                  </a:lnTo>
                  <a:lnTo>
                    <a:pt x="1002" y="1871"/>
                  </a:lnTo>
                  <a:lnTo>
                    <a:pt x="1052" y="1812"/>
                  </a:lnTo>
                  <a:lnTo>
                    <a:pt x="1097" y="1748"/>
                  </a:lnTo>
                  <a:lnTo>
                    <a:pt x="1138" y="1674"/>
                  </a:lnTo>
                  <a:lnTo>
                    <a:pt x="1176" y="1596"/>
                  </a:lnTo>
                  <a:lnTo>
                    <a:pt x="1208" y="1511"/>
                  </a:lnTo>
                  <a:lnTo>
                    <a:pt x="1235" y="1422"/>
                  </a:lnTo>
                  <a:lnTo>
                    <a:pt x="1256" y="1329"/>
                  </a:lnTo>
                  <a:lnTo>
                    <a:pt x="1272" y="1230"/>
                  </a:lnTo>
                  <a:lnTo>
                    <a:pt x="1281" y="1128"/>
                  </a:lnTo>
                  <a:lnTo>
                    <a:pt x="1285" y="1024"/>
                  </a:lnTo>
                  <a:lnTo>
                    <a:pt x="1281" y="920"/>
                  </a:lnTo>
                  <a:lnTo>
                    <a:pt x="1272" y="818"/>
                  </a:lnTo>
                  <a:lnTo>
                    <a:pt x="1256" y="720"/>
                  </a:lnTo>
                  <a:lnTo>
                    <a:pt x="1235" y="625"/>
                  </a:lnTo>
                  <a:lnTo>
                    <a:pt x="1208" y="535"/>
                  </a:lnTo>
                  <a:lnTo>
                    <a:pt x="1176" y="451"/>
                  </a:lnTo>
                  <a:lnTo>
                    <a:pt x="1138" y="372"/>
                  </a:lnTo>
                  <a:lnTo>
                    <a:pt x="1097" y="299"/>
                  </a:lnTo>
                  <a:lnTo>
                    <a:pt x="1052" y="235"/>
                  </a:lnTo>
                  <a:lnTo>
                    <a:pt x="1002" y="176"/>
                  </a:lnTo>
                  <a:lnTo>
                    <a:pt x="948" y="124"/>
                  </a:lnTo>
                  <a:lnTo>
                    <a:pt x="893" y="81"/>
                  </a:lnTo>
                  <a:lnTo>
                    <a:pt x="834" y="47"/>
                  </a:lnTo>
                  <a:lnTo>
                    <a:pt x="773" y="22"/>
                  </a:lnTo>
                  <a:lnTo>
                    <a:pt x="709" y="5"/>
                  </a:lnTo>
                  <a:lnTo>
                    <a:pt x="642" y="0"/>
                  </a:lnTo>
                  <a:lnTo>
                    <a:pt x="576" y="5"/>
                  </a:lnTo>
                  <a:lnTo>
                    <a:pt x="513" y="22"/>
                  </a:lnTo>
                  <a:lnTo>
                    <a:pt x="451" y="47"/>
                  </a:lnTo>
                  <a:lnTo>
                    <a:pt x="392" y="81"/>
                  </a:lnTo>
                  <a:lnTo>
                    <a:pt x="336" y="124"/>
                  </a:lnTo>
                  <a:lnTo>
                    <a:pt x="283" y="176"/>
                  </a:lnTo>
                  <a:lnTo>
                    <a:pt x="234" y="235"/>
                  </a:lnTo>
                  <a:lnTo>
                    <a:pt x="188" y="299"/>
                  </a:lnTo>
                  <a:lnTo>
                    <a:pt x="147" y="372"/>
                  </a:lnTo>
                  <a:lnTo>
                    <a:pt x="109" y="451"/>
                  </a:lnTo>
                  <a:lnTo>
                    <a:pt x="77" y="535"/>
                  </a:lnTo>
                  <a:lnTo>
                    <a:pt x="50" y="625"/>
                  </a:lnTo>
                  <a:lnTo>
                    <a:pt x="29" y="720"/>
                  </a:lnTo>
                  <a:lnTo>
                    <a:pt x="12" y="818"/>
                  </a:lnTo>
                  <a:lnTo>
                    <a:pt x="3" y="920"/>
                  </a:lnTo>
                  <a:lnTo>
                    <a:pt x="0" y="1024"/>
                  </a:lnTo>
                  <a:lnTo>
                    <a:pt x="3" y="1128"/>
                  </a:lnTo>
                  <a:lnTo>
                    <a:pt x="12" y="1230"/>
                  </a:lnTo>
                  <a:lnTo>
                    <a:pt x="29" y="1329"/>
                  </a:lnTo>
                  <a:lnTo>
                    <a:pt x="50" y="1422"/>
                  </a:lnTo>
                  <a:lnTo>
                    <a:pt x="77" y="1511"/>
                  </a:lnTo>
                  <a:lnTo>
                    <a:pt x="109" y="1596"/>
                  </a:lnTo>
                  <a:lnTo>
                    <a:pt x="147" y="1674"/>
                  </a:lnTo>
                  <a:lnTo>
                    <a:pt x="188" y="1748"/>
                  </a:lnTo>
                  <a:lnTo>
                    <a:pt x="234" y="1812"/>
                  </a:lnTo>
                  <a:lnTo>
                    <a:pt x="283" y="1871"/>
                  </a:lnTo>
                  <a:lnTo>
                    <a:pt x="336" y="1923"/>
                  </a:lnTo>
                  <a:lnTo>
                    <a:pt x="392" y="1966"/>
                  </a:lnTo>
                  <a:lnTo>
                    <a:pt x="451" y="2000"/>
                  </a:lnTo>
                  <a:lnTo>
                    <a:pt x="513" y="2025"/>
                  </a:lnTo>
                  <a:lnTo>
                    <a:pt x="576" y="2041"/>
                  </a:lnTo>
                  <a:lnTo>
                    <a:pt x="642" y="2047"/>
                  </a:lnTo>
                  <a:close/>
                </a:path>
              </a:pathLst>
            </a:custGeom>
            <a:solidFill>
              <a:srgbClr val="BCD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32" name="Freeform 68"/>
            <p:cNvSpPr>
              <a:spLocks/>
            </p:cNvSpPr>
            <p:nvPr/>
          </p:nvSpPr>
          <p:spPr bwMode="auto">
            <a:xfrm>
              <a:off x="4273" y="453"/>
              <a:ext cx="627" cy="999"/>
            </a:xfrm>
            <a:custGeom>
              <a:avLst/>
              <a:gdLst>
                <a:gd name="T0" fmla="*/ 691 w 1254"/>
                <a:gd name="T1" fmla="*/ 1993 h 1998"/>
                <a:gd name="T2" fmla="*/ 812 w 1254"/>
                <a:gd name="T3" fmla="*/ 1954 h 1998"/>
                <a:gd name="T4" fmla="*/ 925 w 1254"/>
                <a:gd name="T5" fmla="*/ 1878 h 1998"/>
                <a:gd name="T6" fmla="*/ 1025 w 1254"/>
                <a:gd name="T7" fmla="*/ 1771 h 1998"/>
                <a:gd name="T8" fmla="*/ 1111 w 1254"/>
                <a:gd name="T9" fmla="*/ 1635 h 1998"/>
                <a:gd name="T10" fmla="*/ 1179 w 1254"/>
                <a:gd name="T11" fmla="*/ 1476 h 1998"/>
                <a:gd name="T12" fmla="*/ 1226 w 1254"/>
                <a:gd name="T13" fmla="*/ 1297 h 1998"/>
                <a:gd name="T14" fmla="*/ 1251 w 1254"/>
                <a:gd name="T15" fmla="*/ 1101 h 1998"/>
                <a:gd name="T16" fmla="*/ 1251 w 1254"/>
                <a:gd name="T17" fmla="*/ 897 h 1998"/>
                <a:gd name="T18" fmla="*/ 1226 w 1254"/>
                <a:gd name="T19" fmla="*/ 702 h 1998"/>
                <a:gd name="T20" fmla="*/ 1179 w 1254"/>
                <a:gd name="T21" fmla="*/ 523 h 1998"/>
                <a:gd name="T22" fmla="*/ 1111 w 1254"/>
                <a:gd name="T23" fmla="*/ 364 h 1998"/>
                <a:gd name="T24" fmla="*/ 1025 w 1254"/>
                <a:gd name="T25" fmla="*/ 228 h 1998"/>
                <a:gd name="T26" fmla="*/ 925 w 1254"/>
                <a:gd name="T27" fmla="*/ 120 h 1998"/>
                <a:gd name="T28" fmla="*/ 812 w 1254"/>
                <a:gd name="T29" fmla="*/ 45 h 1998"/>
                <a:gd name="T30" fmla="*/ 691 w 1254"/>
                <a:gd name="T31" fmla="*/ 5 h 1998"/>
                <a:gd name="T32" fmla="*/ 562 w 1254"/>
                <a:gd name="T33" fmla="*/ 5 h 1998"/>
                <a:gd name="T34" fmla="*/ 440 w 1254"/>
                <a:gd name="T35" fmla="*/ 45 h 1998"/>
                <a:gd name="T36" fmla="*/ 327 w 1254"/>
                <a:gd name="T37" fmla="*/ 120 h 1998"/>
                <a:gd name="T38" fmla="*/ 227 w 1254"/>
                <a:gd name="T39" fmla="*/ 228 h 1998"/>
                <a:gd name="T40" fmla="*/ 143 w 1254"/>
                <a:gd name="T41" fmla="*/ 364 h 1998"/>
                <a:gd name="T42" fmla="*/ 75 w 1254"/>
                <a:gd name="T43" fmla="*/ 523 h 1998"/>
                <a:gd name="T44" fmla="*/ 29 w 1254"/>
                <a:gd name="T45" fmla="*/ 702 h 1998"/>
                <a:gd name="T46" fmla="*/ 4 w 1254"/>
                <a:gd name="T47" fmla="*/ 897 h 1998"/>
                <a:gd name="T48" fmla="*/ 4 w 1254"/>
                <a:gd name="T49" fmla="*/ 1101 h 1998"/>
                <a:gd name="T50" fmla="*/ 29 w 1254"/>
                <a:gd name="T51" fmla="*/ 1297 h 1998"/>
                <a:gd name="T52" fmla="*/ 75 w 1254"/>
                <a:gd name="T53" fmla="*/ 1476 h 1998"/>
                <a:gd name="T54" fmla="*/ 143 w 1254"/>
                <a:gd name="T55" fmla="*/ 1635 h 1998"/>
                <a:gd name="T56" fmla="*/ 227 w 1254"/>
                <a:gd name="T57" fmla="*/ 1771 h 1998"/>
                <a:gd name="T58" fmla="*/ 327 w 1254"/>
                <a:gd name="T59" fmla="*/ 1878 h 1998"/>
                <a:gd name="T60" fmla="*/ 440 w 1254"/>
                <a:gd name="T61" fmla="*/ 1954 h 1998"/>
                <a:gd name="T62" fmla="*/ 562 w 1254"/>
                <a:gd name="T63" fmla="*/ 199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4" h="1998">
                  <a:moveTo>
                    <a:pt x="626" y="1998"/>
                  </a:moveTo>
                  <a:lnTo>
                    <a:pt x="691" y="1993"/>
                  </a:lnTo>
                  <a:lnTo>
                    <a:pt x="753" y="1979"/>
                  </a:lnTo>
                  <a:lnTo>
                    <a:pt x="812" y="1954"/>
                  </a:lnTo>
                  <a:lnTo>
                    <a:pt x="871" y="1920"/>
                  </a:lnTo>
                  <a:lnTo>
                    <a:pt x="925" y="1878"/>
                  </a:lnTo>
                  <a:lnTo>
                    <a:pt x="977" y="1828"/>
                  </a:lnTo>
                  <a:lnTo>
                    <a:pt x="1025" y="1771"/>
                  </a:lnTo>
                  <a:lnTo>
                    <a:pt x="1070" y="1705"/>
                  </a:lnTo>
                  <a:lnTo>
                    <a:pt x="1111" y="1635"/>
                  </a:lnTo>
                  <a:lnTo>
                    <a:pt x="1147" y="1558"/>
                  </a:lnTo>
                  <a:lnTo>
                    <a:pt x="1179" y="1476"/>
                  </a:lnTo>
                  <a:lnTo>
                    <a:pt x="1204" y="1388"/>
                  </a:lnTo>
                  <a:lnTo>
                    <a:pt x="1226" y="1297"/>
                  </a:lnTo>
                  <a:lnTo>
                    <a:pt x="1242" y="1200"/>
                  </a:lnTo>
                  <a:lnTo>
                    <a:pt x="1251" y="1101"/>
                  </a:lnTo>
                  <a:lnTo>
                    <a:pt x="1254" y="999"/>
                  </a:lnTo>
                  <a:lnTo>
                    <a:pt x="1251" y="897"/>
                  </a:lnTo>
                  <a:lnTo>
                    <a:pt x="1242" y="797"/>
                  </a:lnTo>
                  <a:lnTo>
                    <a:pt x="1226" y="702"/>
                  </a:lnTo>
                  <a:lnTo>
                    <a:pt x="1204" y="609"/>
                  </a:lnTo>
                  <a:lnTo>
                    <a:pt x="1179" y="523"/>
                  </a:lnTo>
                  <a:lnTo>
                    <a:pt x="1147" y="441"/>
                  </a:lnTo>
                  <a:lnTo>
                    <a:pt x="1111" y="364"/>
                  </a:lnTo>
                  <a:lnTo>
                    <a:pt x="1070" y="292"/>
                  </a:lnTo>
                  <a:lnTo>
                    <a:pt x="1025" y="228"/>
                  </a:lnTo>
                  <a:lnTo>
                    <a:pt x="977" y="170"/>
                  </a:lnTo>
                  <a:lnTo>
                    <a:pt x="925" y="120"/>
                  </a:lnTo>
                  <a:lnTo>
                    <a:pt x="871" y="79"/>
                  </a:lnTo>
                  <a:lnTo>
                    <a:pt x="812" y="45"/>
                  </a:lnTo>
                  <a:lnTo>
                    <a:pt x="753" y="20"/>
                  </a:lnTo>
                  <a:lnTo>
                    <a:pt x="691" y="5"/>
                  </a:lnTo>
                  <a:lnTo>
                    <a:pt x="626" y="0"/>
                  </a:lnTo>
                  <a:lnTo>
                    <a:pt x="562" y="5"/>
                  </a:lnTo>
                  <a:lnTo>
                    <a:pt x="501" y="20"/>
                  </a:lnTo>
                  <a:lnTo>
                    <a:pt x="440" y="45"/>
                  </a:lnTo>
                  <a:lnTo>
                    <a:pt x="383" y="79"/>
                  </a:lnTo>
                  <a:lnTo>
                    <a:pt x="327" y="120"/>
                  </a:lnTo>
                  <a:lnTo>
                    <a:pt x="276" y="170"/>
                  </a:lnTo>
                  <a:lnTo>
                    <a:pt x="227" y="228"/>
                  </a:lnTo>
                  <a:lnTo>
                    <a:pt x="184" y="292"/>
                  </a:lnTo>
                  <a:lnTo>
                    <a:pt x="143" y="364"/>
                  </a:lnTo>
                  <a:lnTo>
                    <a:pt x="107" y="441"/>
                  </a:lnTo>
                  <a:lnTo>
                    <a:pt x="75" y="523"/>
                  </a:lnTo>
                  <a:lnTo>
                    <a:pt x="50" y="609"/>
                  </a:lnTo>
                  <a:lnTo>
                    <a:pt x="29" y="702"/>
                  </a:lnTo>
                  <a:lnTo>
                    <a:pt x="13" y="797"/>
                  </a:lnTo>
                  <a:lnTo>
                    <a:pt x="4" y="897"/>
                  </a:lnTo>
                  <a:lnTo>
                    <a:pt x="0" y="999"/>
                  </a:lnTo>
                  <a:lnTo>
                    <a:pt x="4" y="1101"/>
                  </a:lnTo>
                  <a:lnTo>
                    <a:pt x="13" y="1200"/>
                  </a:lnTo>
                  <a:lnTo>
                    <a:pt x="29" y="1297"/>
                  </a:lnTo>
                  <a:lnTo>
                    <a:pt x="50" y="1388"/>
                  </a:lnTo>
                  <a:lnTo>
                    <a:pt x="75" y="1476"/>
                  </a:lnTo>
                  <a:lnTo>
                    <a:pt x="107" y="1558"/>
                  </a:lnTo>
                  <a:lnTo>
                    <a:pt x="143" y="1635"/>
                  </a:lnTo>
                  <a:lnTo>
                    <a:pt x="184" y="1705"/>
                  </a:lnTo>
                  <a:lnTo>
                    <a:pt x="227" y="1771"/>
                  </a:lnTo>
                  <a:lnTo>
                    <a:pt x="276" y="1828"/>
                  </a:lnTo>
                  <a:lnTo>
                    <a:pt x="327" y="1878"/>
                  </a:lnTo>
                  <a:lnTo>
                    <a:pt x="383" y="1920"/>
                  </a:lnTo>
                  <a:lnTo>
                    <a:pt x="440" y="1954"/>
                  </a:lnTo>
                  <a:lnTo>
                    <a:pt x="501" y="1979"/>
                  </a:lnTo>
                  <a:lnTo>
                    <a:pt x="562" y="1993"/>
                  </a:lnTo>
                  <a:lnTo>
                    <a:pt x="626" y="1998"/>
                  </a:lnTo>
                  <a:close/>
                </a:path>
              </a:pathLst>
            </a:custGeom>
            <a:solidFill>
              <a:srgbClr val="C1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33" name="Freeform 69"/>
            <p:cNvSpPr>
              <a:spLocks/>
            </p:cNvSpPr>
            <p:nvPr/>
          </p:nvSpPr>
          <p:spPr bwMode="auto">
            <a:xfrm>
              <a:off x="4280" y="464"/>
              <a:ext cx="613" cy="975"/>
            </a:xfrm>
            <a:custGeom>
              <a:avLst/>
              <a:gdLst>
                <a:gd name="T0" fmla="*/ 675 w 1226"/>
                <a:gd name="T1" fmla="*/ 1945 h 1950"/>
                <a:gd name="T2" fmla="*/ 795 w 1226"/>
                <a:gd name="T3" fmla="*/ 1907 h 1950"/>
                <a:gd name="T4" fmla="*/ 904 w 1226"/>
                <a:gd name="T5" fmla="*/ 1832 h 1950"/>
                <a:gd name="T6" fmla="*/ 1002 w 1226"/>
                <a:gd name="T7" fmla="*/ 1728 h 1950"/>
                <a:gd name="T8" fmla="*/ 1087 w 1226"/>
                <a:gd name="T9" fmla="*/ 1596 h 1950"/>
                <a:gd name="T10" fmla="*/ 1153 w 1226"/>
                <a:gd name="T11" fmla="*/ 1440 h 1950"/>
                <a:gd name="T12" fmla="*/ 1199 w 1226"/>
                <a:gd name="T13" fmla="*/ 1266 h 1950"/>
                <a:gd name="T14" fmla="*/ 1223 w 1226"/>
                <a:gd name="T15" fmla="*/ 1077 h 1950"/>
                <a:gd name="T16" fmla="*/ 1223 w 1226"/>
                <a:gd name="T17" fmla="*/ 876 h 1950"/>
                <a:gd name="T18" fmla="*/ 1199 w 1226"/>
                <a:gd name="T19" fmla="*/ 686 h 1950"/>
                <a:gd name="T20" fmla="*/ 1153 w 1226"/>
                <a:gd name="T21" fmla="*/ 511 h 1950"/>
                <a:gd name="T22" fmla="*/ 1087 w 1226"/>
                <a:gd name="T23" fmla="*/ 355 h 1950"/>
                <a:gd name="T24" fmla="*/ 1002 w 1226"/>
                <a:gd name="T25" fmla="*/ 222 h 1950"/>
                <a:gd name="T26" fmla="*/ 904 w 1226"/>
                <a:gd name="T27" fmla="*/ 119 h 1950"/>
                <a:gd name="T28" fmla="*/ 795 w 1226"/>
                <a:gd name="T29" fmla="*/ 45 h 1950"/>
                <a:gd name="T30" fmla="*/ 675 w 1226"/>
                <a:gd name="T31" fmla="*/ 6 h 1950"/>
                <a:gd name="T32" fmla="*/ 550 w 1226"/>
                <a:gd name="T33" fmla="*/ 6 h 1950"/>
                <a:gd name="T34" fmla="*/ 430 w 1226"/>
                <a:gd name="T35" fmla="*/ 45 h 1950"/>
                <a:gd name="T36" fmla="*/ 321 w 1226"/>
                <a:gd name="T37" fmla="*/ 119 h 1950"/>
                <a:gd name="T38" fmla="*/ 222 w 1226"/>
                <a:gd name="T39" fmla="*/ 222 h 1950"/>
                <a:gd name="T40" fmla="*/ 140 w 1226"/>
                <a:gd name="T41" fmla="*/ 355 h 1950"/>
                <a:gd name="T42" fmla="*/ 74 w 1226"/>
                <a:gd name="T43" fmla="*/ 511 h 1950"/>
                <a:gd name="T44" fmla="*/ 27 w 1226"/>
                <a:gd name="T45" fmla="*/ 686 h 1950"/>
                <a:gd name="T46" fmla="*/ 4 w 1226"/>
                <a:gd name="T47" fmla="*/ 876 h 1950"/>
                <a:gd name="T48" fmla="*/ 4 w 1226"/>
                <a:gd name="T49" fmla="*/ 1077 h 1950"/>
                <a:gd name="T50" fmla="*/ 27 w 1226"/>
                <a:gd name="T51" fmla="*/ 1266 h 1950"/>
                <a:gd name="T52" fmla="*/ 74 w 1226"/>
                <a:gd name="T53" fmla="*/ 1440 h 1950"/>
                <a:gd name="T54" fmla="*/ 140 w 1226"/>
                <a:gd name="T55" fmla="*/ 1596 h 1950"/>
                <a:gd name="T56" fmla="*/ 222 w 1226"/>
                <a:gd name="T57" fmla="*/ 1728 h 1950"/>
                <a:gd name="T58" fmla="*/ 321 w 1226"/>
                <a:gd name="T59" fmla="*/ 1832 h 1950"/>
                <a:gd name="T60" fmla="*/ 430 w 1226"/>
                <a:gd name="T61" fmla="*/ 1907 h 1950"/>
                <a:gd name="T62" fmla="*/ 550 w 1226"/>
                <a:gd name="T63" fmla="*/ 1945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6" h="1950">
                  <a:moveTo>
                    <a:pt x="612" y="1950"/>
                  </a:moveTo>
                  <a:lnTo>
                    <a:pt x="675" y="1945"/>
                  </a:lnTo>
                  <a:lnTo>
                    <a:pt x="736" y="1931"/>
                  </a:lnTo>
                  <a:lnTo>
                    <a:pt x="795" y="1907"/>
                  </a:lnTo>
                  <a:lnTo>
                    <a:pt x="850" y="1873"/>
                  </a:lnTo>
                  <a:lnTo>
                    <a:pt x="904" y="1832"/>
                  </a:lnTo>
                  <a:lnTo>
                    <a:pt x="956" y="1784"/>
                  </a:lnTo>
                  <a:lnTo>
                    <a:pt x="1002" y="1728"/>
                  </a:lnTo>
                  <a:lnTo>
                    <a:pt x="1045" y="1664"/>
                  </a:lnTo>
                  <a:lnTo>
                    <a:pt x="1087" y="1596"/>
                  </a:lnTo>
                  <a:lnTo>
                    <a:pt x="1121" y="1521"/>
                  </a:lnTo>
                  <a:lnTo>
                    <a:pt x="1153" y="1440"/>
                  </a:lnTo>
                  <a:lnTo>
                    <a:pt x="1178" y="1356"/>
                  </a:lnTo>
                  <a:lnTo>
                    <a:pt x="1199" y="1266"/>
                  </a:lnTo>
                  <a:lnTo>
                    <a:pt x="1214" y="1173"/>
                  </a:lnTo>
                  <a:lnTo>
                    <a:pt x="1223" y="1077"/>
                  </a:lnTo>
                  <a:lnTo>
                    <a:pt x="1226" y="976"/>
                  </a:lnTo>
                  <a:lnTo>
                    <a:pt x="1223" y="876"/>
                  </a:lnTo>
                  <a:lnTo>
                    <a:pt x="1214" y="779"/>
                  </a:lnTo>
                  <a:lnTo>
                    <a:pt x="1199" y="686"/>
                  </a:lnTo>
                  <a:lnTo>
                    <a:pt x="1178" y="597"/>
                  </a:lnTo>
                  <a:lnTo>
                    <a:pt x="1153" y="511"/>
                  </a:lnTo>
                  <a:lnTo>
                    <a:pt x="1121" y="430"/>
                  </a:lnTo>
                  <a:lnTo>
                    <a:pt x="1087" y="355"/>
                  </a:lnTo>
                  <a:lnTo>
                    <a:pt x="1045" y="287"/>
                  </a:lnTo>
                  <a:lnTo>
                    <a:pt x="1002" y="222"/>
                  </a:lnTo>
                  <a:lnTo>
                    <a:pt x="956" y="167"/>
                  </a:lnTo>
                  <a:lnTo>
                    <a:pt x="904" y="119"/>
                  </a:lnTo>
                  <a:lnTo>
                    <a:pt x="850" y="77"/>
                  </a:lnTo>
                  <a:lnTo>
                    <a:pt x="795" y="45"/>
                  </a:lnTo>
                  <a:lnTo>
                    <a:pt x="736" y="20"/>
                  </a:lnTo>
                  <a:lnTo>
                    <a:pt x="675" y="6"/>
                  </a:lnTo>
                  <a:lnTo>
                    <a:pt x="612" y="0"/>
                  </a:lnTo>
                  <a:lnTo>
                    <a:pt x="550" y="6"/>
                  </a:lnTo>
                  <a:lnTo>
                    <a:pt x="489" y="20"/>
                  </a:lnTo>
                  <a:lnTo>
                    <a:pt x="430" y="45"/>
                  </a:lnTo>
                  <a:lnTo>
                    <a:pt x="374" y="77"/>
                  </a:lnTo>
                  <a:lnTo>
                    <a:pt x="321" y="119"/>
                  </a:lnTo>
                  <a:lnTo>
                    <a:pt x="271" y="167"/>
                  </a:lnTo>
                  <a:lnTo>
                    <a:pt x="222" y="222"/>
                  </a:lnTo>
                  <a:lnTo>
                    <a:pt x="179" y="287"/>
                  </a:lnTo>
                  <a:lnTo>
                    <a:pt x="140" y="355"/>
                  </a:lnTo>
                  <a:lnTo>
                    <a:pt x="104" y="430"/>
                  </a:lnTo>
                  <a:lnTo>
                    <a:pt x="74" y="511"/>
                  </a:lnTo>
                  <a:lnTo>
                    <a:pt x="49" y="597"/>
                  </a:lnTo>
                  <a:lnTo>
                    <a:pt x="27" y="686"/>
                  </a:lnTo>
                  <a:lnTo>
                    <a:pt x="13" y="779"/>
                  </a:lnTo>
                  <a:lnTo>
                    <a:pt x="4" y="876"/>
                  </a:lnTo>
                  <a:lnTo>
                    <a:pt x="0" y="976"/>
                  </a:lnTo>
                  <a:lnTo>
                    <a:pt x="4" y="1077"/>
                  </a:lnTo>
                  <a:lnTo>
                    <a:pt x="13" y="1173"/>
                  </a:lnTo>
                  <a:lnTo>
                    <a:pt x="27" y="1266"/>
                  </a:lnTo>
                  <a:lnTo>
                    <a:pt x="49" y="1356"/>
                  </a:lnTo>
                  <a:lnTo>
                    <a:pt x="74" y="1440"/>
                  </a:lnTo>
                  <a:lnTo>
                    <a:pt x="104" y="1521"/>
                  </a:lnTo>
                  <a:lnTo>
                    <a:pt x="140" y="1596"/>
                  </a:lnTo>
                  <a:lnTo>
                    <a:pt x="179" y="1664"/>
                  </a:lnTo>
                  <a:lnTo>
                    <a:pt x="222" y="1728"/>
                  </a:lnTo>
                  <a:lnTo>
                    <a:pt x="271" y="1784"/>
                  </a:lnTo>
                  <a:lnTo>
                    <a:pt x="321" y="1832"/>
                  </a:lnTo>
                  <a:lnTo>
                    <a:pt x="374" y="1873"/>
                  </a:lnTo>
                  <a:lnTo>
                    <a:pt x="430" y="1907"/>
                  </a:lnTo>
                  <a:lnTo>
                    <a:pt x="489" y="1931"/>
                  </a:lnTo>
                  <a:lnTo>
                    <a:pt x="550" y="1945"/>
                  </a:lnTo>
                  <a:lnTo>
                    <a:pt x="612" y="1950"/>
                  </a:lnTo>
                  <a:close/>
                </a:path>
              </a:pathLst>
            </a:custGeom>
            <a:solidFill>
              <a:srgbClr val="C4D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34" name="Freeform 70"/>
            <p:cNvSpPr>
              <a:spLocks/>
            </p:cNvSpPr>
            <p:nvPr/>
          </p:nvSpPr>
          <p:spPr bwMode="auto">
            <a:xfrm>
              <a:off x="4288" y="476"/>
              <a:ext cx="596" cy="952"/>
            </a:xfrm>
            <a:custGeom>
              <a:avLst/>
              <a:gdLst>
                <a:gd name="T0" fmla="*/ 657 w 1194"/>
                <a:gd name="T1" fmla="*/ 1898 h 1903"/>
                <a:gd name="T2" fmla="*/ 775 w 1194"/>
                <a:gd name="T3" fmla="*/ 1860 h 1903"/>
                <a:gd name="T4" fmla="*/ 881 w 1194"/>
                <a:gd name="T5" fmla="*/ 1789 h 1903"/>
                <a:gd name="T6" fmla="*/ 977 w 1194"/>
                <a:gd name="T7" fmla="*/ 1686 h 1903"/>
                <a:gd name="T8" fmla="*/ 1058 w 1194"/>
                <a:gd name="T9" fmla="*/ 1558 h 1903"/>
                <a:gd name="T10" fmla="*/ 1122 w 1194"/>
                <a:gd name="T11" fmla="*/ 1405 h 1903"/>
                <a:gd name="T12" fmla="*/ 1167 w 1194"/>
                <a:gd name="T13" fmla="*/ 1235 h 1903"/>
                <a:gd name="T14" fmla="*/ 1190 w 1194"/>
                <a:gd name="T15" fmla="*/ 1049 h 1903"/>
                <a:gd name="T16" fmla="*/ 1190 w 1194"/>
                <a:gd name="T17" fmla="*/ 856 h 1903"/>
                <a:gd name="T18" fmla="*/ 1167 w 1194"/>
                <a:gd name="T19" fmla="*/ 669 h 1903"/>
                <a:gd name="T20" fmla="*/ 1122 w 1194"/>
                <a:gd name="T21" fmla="*/ 497 h 1903"/>
                <a:gd name="T22" fmla="*/ 1058 w 1194"/>
                <a:gd name="T23" fmla="*/ 347 h 1903"/>
                <a:gd name="T24" fmla="*/ 977 w 1194"/>
                <a:gd name="T25" fmla="*/ 216 h 1903"/>
                <a:gd name="T26" fmla="*/ 881 w 1194"/>
                <a:gd name="T27" fmla="*/ 114 h 1903"/>
                <a:gd name="T28" fmla="*/ 775 w 1194"/>
                <a:gd name="T29" fmla="*/ 43 h 1903"/>
                <a:gd name="T30" fmla="*/ 657 w 1194"/>
                <a:gd name="T31" fmla="*/ 5 h 1903"/>
                <a:gd name="T32" fmla="*/ 535 w 1194"/>
                <a:gd name="T33" fmla="*/ 5 h 1903"/>
                <a:gd name="T34" fmla="*/ 419 w 1194"/>
                <a:gd name="T35" fmla="*/ 43 h 1903"/>
                <a:gd name="T36" fmla="*/ 312 w 1194"/>
                <a:gd name="T37" fmla="*/ 114 h 1903"/>
                <a:gd name="T38" fmla="*/ 217 w 1194"/>
                <a:gd name="T39" fmla="*/ 216 h 1903"/>
                <a:gd name="T40" fmla="*/ 136 w 1194"/>
                <a:gd name="T41" fmla="*/ 347 h 1903"/>
                <a:gd name="T42" fmla="*/ 72 w 1194"/>
                <a:gd name="T43" fmla="*/ 497 h 1903"/>
                <a:gd name="T44" fmla="*/ 27 w 1194"/>
                <a:gd name="T45" fmla="*/ 669 h 1903"/>
                <a:gd name="T46" fmla="*/ 4 w 1194"/>
                <a:gd name="T47" fmla="*/ 856 h 1903"/>
                <a:gd name="T48" fmla="*/ 4 w 1194"/>
                <a:gd name="T49" fmla="*/ 1049 h 1903"/>
                <a:gd name="T50" fmla="*/ 27 w 1194"/>
                <a:gd name="T51" fmla="*/ 1235 h 1903"/>
                <a:gd name="T52" fmla="*/ 72 w 1194"/>
                <a:gd name="T53" fmla="*/ 1405 h 1903"/>
                <a:gd name="T54" fmla="*/ 136 w 1194"/>
                <a:gd name="T55" fmla="*/ 1558 h 1903"/>
                <a:gd name="T56" fmla="*/ 217 w 1194"/>
                <a:gd name="T57" fmla="*/ 1686 h 1903"/>
                <a:gd name="T58" fmla="*/ 312 w 1194"/>
                <a:gd name="T59" fmla="*/ 1789 h 1903"/>
                <a:gd name="T60" fmla="*/ 419 w 1194"/>
                <a:gd name="T61" fmla="*/ 1860 h 1903"/>
                <a:gd name="T62" fmla="*/ 535 w 1194"/>
                <a:gd name="T63" fmla="*/ 1898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4" h="1903">
                  <a:moveTo>
                    <a:pt x="596" y="1903"/>
                  </a:moveTo>
                  <a:lnTo>
                    <a:pt x="657" y="1898"/>
                  </a:lnTo>
                  <a:lnTo>
                    <a:pt x="716" y="1883"/>
                  </a:lnTo>
                  <a:lnTo>
                    <a:pt x="775" y="1860"/>
                  </a:lnTo>
                  <a:lnTo>
                    <a:pt x="829" y="1828"/>
                  </a:lnTo>
                  <a:lnTo>
                    <a:pt x="881" y="1789"/>
                  </a:lnTo>
                  <a:lnTo>
                    <a:pt x="931" y="1740"/>
                  </a:lnTo>
                  <a:lnTo>
                    <a:pt x="977" y="1686"/>
                  </a:lnTo>
                  <a:lnTo>
                    <a:pt x="1019" y="1624"/>
                  </a:lnTo>
                  <a:lnTo>
                    <a:pt x="1058" y="1558"/>
                  </a:lnTo>
                  <a:lnTo>
                    <a:pt x="1092" y="1484"/>
                  </a:lnTo>
                  <a:lnTo>
                    <a:pt x="1122" y="1405"/>
                  </a:lnTo>
                  <a:lnTo>
                    <a:pt x="1147" y="1323"/>
                  </a:lnTo>
                  <a:lnTo>
                    <a:pt x="1167" y="1235"/>
                  </a:lnTo>
                  <a:lnTo>
                    <a:pt x="1181" y="1144"/>
                  </a:lnTo>
                  <a:lnTo>
                    <a:pt x="1190" y="1049"/>
                  </a:lnTo>
                  <a:lnTo>
                    <a:pt x="1194" y="952"/>
                  </a:lnTo>
                  <a:lnTo>
                    <a:pt x="1190" y="856"/>
                  </a:lnTo>
                  <a:lnTo>
                    <a:pt x="1181" y="761"/>
                  </a:lnTo>
                  <a:lnTo>
                    <a:pt x="1167" y="669"/>
                  </a:lnTo>
                  <a:lnTo>
                    <a:pt x="1147" y="582"/>
                  </a:lnTo>
                  <a:lnTo>
                    <a:pt x="1122" y="497"/>
                  </a:lnTo>
                  <a:lnTo>
                    <a:pt x="1092" y="419"/>
                  </a:lnTo>
                  <a:lnTo>
                    <a:pt x="1058" y="347"/>
                  </a:lnTo>
                  <a:lnTo>
                    <a:pt x="1019" y="279"/>
                  </a:lnTo>
                  <a:lnTo>
                    <a:pt x="977" y="216"/>
                  </a:lnTo>
                  <a:lnTo>
                    <a:pt x="931" y="163"/>
                  </a:lnTo>
                  <a:lnTo>
                    <a:pt x="881" y="114"/>
                  </a:lnTo>
                  <a:lnTo>
                    <a:pt x="829" y="75"/>
                  </a:lnTo>
                  <a:lnTo>
                    <a:pt x="775" y="43"/>
                  </a:lnTo>
                  <a:lnTo>
                    <a:pt x="716" y="19"/>
                  </a:lnTo>
                  <a:lnTo>
                    <a:pt x="657" y="5"/>
                  </a:lnTo>
                  <a:lnTo>
                    <a:pt x="596" y="0"/>
                  </a:lnTo>
                  <a:lnTo>
                    <a:pt x="535" y="5"/>
                  </a:lnTo>
                  <a:lnTo>
                    <a:pt x="476" y="19"/>
                  </a:lnTo>
                  <a:lnTo>
                    <a:pt x="419" y="43"/>
                  </a:lnTo>
                  <a:lnTo>
                    <a:pt x="364" y="75"/>
                  </a:lnTo>
                  <a:lnTo>
                    <a:pt x="312" y="114"/>
                  </a:lnTo>
                  <a:lnTo>
                    <a:pt x="263" y="163"/>
                  </a:lnTo>
                  <a:lnTo>
                    <a:pt x="217" y="216"/>
                  </a:lnTo>
                  <a:lnTo>
                    <a:pt x="176" y="279"/>
                  </a:lnTo>
                  <a:lnTo>
                    <a:pt x="136" y="347"/>
                  </a:lnTo>
                  <a:lnTo>
                    <a:pt x="102" y="419"/>
                  </a:lnTo>
                  <a:lnTo>
                    <a:pt x="72" y="497"/>
                  </a:lnTo>
                  <a:lnTo>
                    <a:pt x="47" y="582"/>
                  </a:lnTo>
                  <a:lnTo>
                    <a:pt x="27" y="669"/>
                  </a:lnTo>
                  <a:lnTo>
                    <a:pt x="13" y="761"/>
                  </a:lnTo>
                  <a:lnTo>
                    <a:pt x="4" y="856"/>
                  </a:lnTo>
                  <a:lnTo>
                    <a:pt x="0" y="952"/>
                  </a:lnTo>
                  <a:lnTo>
                    <a:pt x="4" y="1049"/>
                  </a:lnTo>
                  <a:lnTo>
                    <a:pt x="13" y="1144"/>
                  </a:lnTo>
                  <a:lnTo>
                    <a:pt x="27" y="1235"/>
                  </a:lnTo>
                  <a:lnTo>
                    <a:pt x="47" y="1323"/>
                  </a:lnTo>
                  <a:lnTo>
                    <a:pt x="72" y="1405"/>
                  </a:lnTo>
                  <a:lnTo>
                    <a:pt x="102" y="1484"/>
                  </a:lnTo>
                  <a:lnTo>
                    <a:pt x="136" y="1558"/>
                  </a:lnTo>
                  <a:lnTo>
                    <a:pt x="176" y="1624"/>
                  </a:lnTo>
                  <a:lnTo>
                    <a:pt x="217" y="1686"/>
                  </a:lnTo>
                  <a:lnTo>
                    <a:pt x="263" y="1740"/>
                  </a:lnTo>
                  <a:lnTo>
                    <a:pt x="312" y="1789"/>
                  </a:lnTo>
                  <a:lnTo>
                    <a:pt x="364" y="1828"/>
                  </a:lnTo>
                  <a:lnTo>
                    <a:pt x="419" y="1860"/>
                  </a:lnTo>
                  <a:lnTo>
                    <a:pt x="476" y="1883"/>
                  </a:lnTo>
                  <a:lnTo>
                    <a:pt x="535" y="1898"/>
                  </a:lnTo>
                  <a:lnTo>
                    <a:pt x="596" y="1903"/>
                  </a:lnTo>
                  <a:close/>
                </a:path>
              </a:pathLst>
            </a:custGeom>
            <a:solidFill>
              <a:srgbClr val="C9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35" name="Freeform 71"/>
            <p:cNvSpPr>
              <a:spLocks/>
            </p:cNvSpPr>
            <p:nvPr/>
          </p:nvSpPr>
          <p:spPr bwMode="auto">
            <a:xfrm>
              <a:off x="4295" y="488"/>
              <a:ext cx="582" cy="927"/>
            </a:xfrm>
            <a:custGeom>
              <a:avLst/>
              <a:gdLst>
                <a:gd name="T0" fmla="*/ 640 w 1165"/>
                <a:gd name="T1" fmla="*/ 1848 h 1853"/>
                <a:gd name="T2" fmla="*/ 755 w 1165"/>
                <a:gd name="T3" fmla="*/ 1812 h 1853"/>
                <a:gd name="T4" fmla="*/ 859 w 1165"/>
                <a:gd name="T5" fmla="*/ 1740 h 1853"/>
                <a:gd name="T6" fmla="*/ 952 w 1165"/>
                <a:gd name="T7" fmla="*/ 1642 h 1853"/>
                <a:gd name="T8" fmla="*/ 1032 w 1165"/>
                <a:gd name="T9" fmla="*/ 1516 h 1853"/>
                <a:gd name="T10" fmla="*/ 1095 w 1165"/>
                <a:gd name="T11" fmla="*/ 1368 h 1853"/>
                <a:gd name="T12" fmla="*/ 1138 w 1165"/>
                <a:gd name="T13" fmla="*/ 1203 h 1853"/>
                <a:gd name="T14" fmla="*/ 1161 w 1165"/>
                <a:gd name="T15" fmla="*/ 1022 h 1853"/>
                <a:gd name="T16" fmla="*/ 1161 w 1165"/>
                <a:gd name="T17" fmla="*/ 832 h 1853"/>
                <a:gd name="T18" fmla="*/ 1138 w 1165"/>
                <a:gd name="T19" fmla="*/ 652 h 1853"/>
                <a:gd name="T20" fmla="*/ 1095 w 1165"/>
                <a:gd name="T21" fmla="*/ 485 h 1853"/>
                <a:gd name="T22" fmla="*/ 1032 w 1165"/>
                <a:gd name="T23" fmla="*/ 338 h 1853"/>
                <a:gd name="T24" fmla="*/ 952 w 1165"/>
                <a:gd name="T25" fmla="*/ 211 h 1853"/>
                <a:gd name="T26" fmla="*/ 859 w 1165"/>
                <a:gd name="T27" fmla="*/ 113 h 1853"/>
                <a:gd name="T28" fmla="*/ 755 w 1165"/>
                <a:gd name="T29" fmla="*/ 41 h 1853"/>
                <a:gd name="T30" fmla="*/ 640 w 1165"/>
                <a:gd name="T31" fmla="*/ 5 h 1853"/>
                <a:gd name="T32" fmla="*/ 522 w 1165"/>
                <a:gd name="T33" fmla="*/ 5 h 1853"/>
                <a:gd name="T34" fmla="*/ 410 w 1165"/>
                <a:gd name="T35" fmla="*/ 41 h 1853"/>
                <a:gd name="T36" fmla="*/ 304 w 1165"/>
                <a:gd name="T37" fmla="*/ 113 h 1853"/>
                <a:gd name="T38" fmla="*/ 211 w 1165"/>
                <a:gd name="T39" fmla="*/ 211 h 1853"/>
                <a:gd name="T40" fmla="*/ 132 w 1165"/>
                <a:gd name="T41" fmla="*/ 338 h 1853"/>
                <a:gd name="T42" fmla="*/ 70 w 1165"/>
                <a:gd name="T43" fmla="*/ 485 h 1853"/>
                <a:gd name="T44" fmla="*/ 27 w 1165"/>
                <a:gd name="T45" fmla="*/ 652 h 1853"/>
                <a:gd name="T46" fmla="*/ 3 w 1165"/>
                <a:gd name="T47" fmla="*/ 832 h 1853"/>
                <a:gd name="T48" fmla="*/ 3 w 1165"/>
                <a:gd name="T49" fmla="*/ 1022 h 1853"/>
                <a:gd name="T50" fmla="*/ 27 w 1165"/>
                <a:gd name="T51" fmla="*/ 1203 h 1853"/>
                <a:gd name="T52" fmla="*/ 70 w 1165"/>
                <a:gd name="T53" fmla="*/ 1368 h 1853"/>
                <a:gd name="T54" fmla="*/ 132 w 1165"/>
                <a:gd name="T55" fmla="*/ 1516 h 1853"/>
                <a:gd name="T56" fmla="*/ 211 w 1165"/>
                <a:gd name="T57" fmla="*/ 1642 h 1853"/>
                <a:gd name="T58" fmla="*/ 304 w 1165"/>
                <a:gd name="T59" fmla="*/ 1740 h 1853"/>
                <a:gd name="T60" fmla="*/ 410 w 1165"/>
                <a:gd name="T61" fmla="*/ 1812 h 1853"/>
                <a:gd name="T62" fmla="*/ 522 w 1165"/>
                <a:gd name="T63" fmla="*/ 1848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5" h="1853">
                  <a:moveTo>
                    <a:pt x="581" y="1853"/>
                  </a:moveTo>
                  <a:lnTo>
                    <a:pt x="640" y="1848"/>
                  </a:lnTo>
                  <a:lnTo>
                    <a:pt x="699" y="1833"/>
                  </a:lnTo>
                  <a:lnTo>
                    <a:pt x="755" y="1812"/>
                  </a:lnTo>
                  <a:lnTo>
                    <a:pt x="809" y="1780"/>
                  </a:lnTo>
                  <a:lnTo>
                    <a:pt x="859" y="1740"/>
                  </a:lnTo>
                  <a:lnTo>
                    <a:pt x="907" y="1695"/>
                  </a:lnTo>
                  <a:lnTo>
                    <a:pt x="952" y="1642"/>
                  </a:lnTo>
                  <a:lnTo>
                    <a:pt x="995" y="1581"/>
                  </a:lnTo>
                  <a:lnTo>
                    <a:pt x="1032" y="1516"/>
                  </a:lnTo>
                  <a:lnTo>
                    <a:pt x="1064" y="1445"/>
                  </a:lnTo>
                  <a:lnTo>
                    <a:pt x="1095" y="1368"/>
                  </a:lnTo>
                  <a:lnTo>
                    <a:pt x="1118" y="1287"/>
                  </a:lnTo>
                  <a:lnTo>
                    <a:pt x="1138" y="1203"/>
                  </a:lnTo>
                  <a:lnTo>
                    <a:pt x="1152" y="1114"/>
                  </a:lnTo>
                  <a:lnTo>
                    <a:pt x="1161" y="1022"/>
                  </a:lnTo>
                  <a:lnTo>
                    <a:pt x="1165" y="927"/>
                  </a:lnTo>
                  <a:lnTo>
                    <a:pt x="1161" y="832"/>
                  </a:lnTo>
                  <a:lnTo>
                    <a:pt x="1152" y="741"/>
                  </a:lnTo>
                  <a:lnTo>
                    <a:pt x="1138" y="652"/>
                  </a:lnTo>
                  <a:lnTo>
                    <a:pt x="1118" y="566"/>
                  </a:lnTo>
                  <a:lnTo>
                    <a:pt x="1095" y="485"/>
                  </a:lnTo>
                  <a:lnTo>
                    <a:pt x="1064" y="408"/>
                  </a:lnTo>
                  <a:lnTo>
                    <a:pt x="1032" y="338"/>
                  </a:lnTo>
                  <a:lnTo>
                    <a:pt x="995" y="272"/>
                  </a:lnTo>
                  <a:lnTo>
                    <a:pt x="952" y="211"/>
                  </a:lnTo>
                  <a:lnTo>
                    <a:pt x="907" y="157"/>
                  </a:lnTo>
                  <a:lnTo>
                    <a:pt x="859" y="113"/>
                  </a:lnTo>
                  <a:lnTo>
                    <a:pt x="809" y="73"/>
                  </a:lnTo>
                  <a:lnTo>
                    <a:pt x="755" y="41"/>
                  </a:lnTo>
                  <a:lnTo>
                    <a:pt x="699" y="19"/>
                  </a:lnTo>
                  <a:lnTo>
                    <a:pt x="640" y="5"/>
                  </a:lnTo>
                  <a:lnTo>
                    <a:pt x="581" y="0"/>
                  </a:lnTo>
                  <a:lnTo>
                    <a:pt x="522" y="5"/>
                  </a:lnTo>
                  <a:lnTo>
                    <a:pt x="465" y="19"/>
                  </a:lnTo>
                  <a:lnTo>
                    <a:pt x="410" y="41"/>
                  </a:lnTo>
                  <a:lnTo>
                    <a:pt x="356" y="73"/>
                  </a:lnTo>
                  <a:lnTo>
                    <a:pt x="304" y="113"/>
                  </a:lnTo>
                  <a:lnTo>
                    <a:pt x="257" y="157"/>
                  </a:lnTo>
                  <a:lnTo>
                    <a:pt x="211" y="211"/>
                  </a:lnTo>
                  <a:lnTo>
                    <a:pt x="170" y="272"/>
                  </a:lnTo>
                  <a:lnTo>
                    <a:pt x="132" y="338"/>
                  </a:lnTo>
                  <a:lnTo>
                    <a:pt x="100" y="408"/>
                  </a:lnTo>
                  <a:lnTo>
                    <a:pt x="70" y="485"/>
                  </a:lnTo>
                  <a:lnTo>
                    <a:pt x="46" y="566"/>
                  </a:lnTo>
                  <a:lnTo>
                    <a:pt x="27" y="652"/>
                  </a:lnTo>
                  <a:lnTo>
                    <a:pt x="12" y="741"/>
                  </a:lnTo>
                  <a:lnTo>
                    <a:pt x="3" y="832"/>
                  </a:lnTo>
                  <a:lnTo>
                    <a:pt x="0" y="927"/>
                  </a:lnTo>
                  <a:lnTo>
                    <a:pt x="3" y="1022"/>
                  </a:lnTo>
                  <a:lnTo>
                    <a:pt x="12" y="1114"/>
                  </a:lnTo>
                  <a:lnTo>
                    <a:pt x="27" y="1203"/>
                  </a:lnTo>
                  <a:lnTo>
                    <a:pt x="46" y="1287"/>
                  </a:lnTo>
                  <a:lnTo>
                    <a:pt x="70" y="1368"/>
                  </a:lnTo>
                  <a:lnTo>
                    <a:pt x="100" y="1445"/>
                  </a:lnTo>
                  <a:lnTo>
                    <a:pt x="132" y="1516"/>
                  </a:lnTo>
                  <a:lnTo>
                    <a:pt x="170" y="1581"/>
                  </a:lnTo>
                  <a:lnTo>
                    <a:pt x="211" y="1642"/>
                  </a:lnTo>
                  <a:lnTo>
                    <a:pt x="257" y="1695"/>
                  </a:lnTo>
                  <a:lnTo>
                    <a:pt x="304" y="1740"/>
                  </a:lnTo>
                  <a:lnTo>
                    <a:pt x="356" y="1780"/>
                  </a:lnTo>
                  <a:lnTo>
                    <a:pt x="410" y="1812"/>
                  </a:lnTo>
                  <a:lnTo>
                    <a:pt x="465" y="1833"/>
                  </a:lnTo>
                  <a:lnTo>
                    <a:pt x="522" y="1848"/>
                  </a:lnTo>
                  <a:lnTo>
                    <a:pt x="581" y="1853"/>
                  </a:lnTo>
                  <a:close/>
                </a:path>
              </a:pathLst>
            </a:custGeom>
            <a:solidFill>
              <a:srgbClr val="CEE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36" name="Freeform 72"/>
            <p:cNvSpPr>
              <a:spLocks/>
            </p:cNvSpPr>
            <p:nvPr/>
          </p:nvSpPr>
          <p:spPr bwMode="auto">
            <a:xfrm>
              <a:off x="4303" y="500"/>
              <a:ext cx="566" cy="903"/>
            </a:xfrm>
            <a:custGeom>
              <a:avLst/>
              <a:gdLst>
                <a:gd name="T0" fmla="*/ 623 w 1133"/>
                <a:gd name="T1" fmla="*/ 1801 h 1807"/>
                <a:gd name="T2" fmla="*/ 734 w 1133"/>
                <a:gd name="T3" fmla="*/ 1766 h 1807"/>
                <a:gd name="T4" fmla="*/ 836 w 1133"/>
                <a:gd name="T5" fmla="*/ 1698 h 1807"/>
                <a:gd name="T6" fmla="*/ 927 w 1133"/>
                <a:gd name="T7" fmla="*/ 1601 h 1807"/>
                <a:gd name="T8" fmla="*/ 1004 w 1133"/>
                <a:gd name="T9" fmla="*/ 1477 h 1807"/>
                <a:gd name="T10" fmla="*/ 1065 w 1133"/>
                <a:gd name="T11" fmla="*/ 1334 h 1807"/>
                <a:gd name="T12" fmla="*/ 1108 w 1133"/>
                <a:gd name="T13" fmla="*/ 1173 h 1807"/>
                <a:gd name="T14" fmla="*/ 1129 w 1133"/>
                <a:gd name="T15" fmla="*/ 996 h 1807"/>
                <a:gd name="T16" fmla="*/ 1129 w 1133"/>
                <a:gd name="T17" fmla="*/ 811 h 1807"/>
                <a:gd name="T18" fmla="*/ 1108 w 1133"/>
                <a:gd name="T19" fmla="*/ 636 h 1807"/>
                <a:gd name="T20" fmla="*/ 1065 w 1133"/>
                <a:gd name="T21" fmla="*/ 473 h 1807"/>
                <a:gd name="T22" fmla="*/ 1004 w 1133"/>
                <a:gd name="T23" fmla="*/ 329 h 1807"/>
                <a:gd name="T24" fmla="*/ 927 w 1133"/>
                <a:gd name="T25" fmla="*/ 206 h 1807"/>
                <a:gd name="T26" fmla="*/ 836 w 1133"/>
                <a:gd name="T27" fmla="*/ 109 h 1807"/>
                <a:gd name="T28" fmla="*/ 734 w 1133"/>
                <a:gd name="T29" fmla="*/ 41 h 1807"/>
                <a:gd name="T30" fmla="*/ 623 w 1133"/>
                <a:gd name="T31" fmla="*/ 5 h 1807"/>
                <a:gd name="T32" fmla="*/ 508 w 1133"/>
                <a:gd name="T33" fmla="*/ 5 h 1807"/>
                <a:gd name="T34" fmla="*/ 397 w 1133"/>
                <a:gd name="T35" fmla="*/ 41 h 1807"/>
                <a:gd name="T36" fmla="*/ 295 w 1133"/>
                <a:gd name="T37" fmla="*/ 109 h 1807"/>
                <a:gd name="T38" fmla="*/ 206 w 1133"/>
                <a:gd name="T39" fmla="*/ 206 h 1807"/>
                <a:gd name="T40" fmla="*/ 129 w 1133"/>
                <a:gd name="T41" fmla="*/ 329 h 1807"/>
                <a:gd name="T42" fmla="*/ 68 w 1133"/>
                <a:gd name="T43" fmla="*/ 473 h 1807"/>
                <a:gd name="T44" fmla="*/ 25 w 1133"/>
                <a:gd name="T45" fmla="*/ 636 h 1807"/>
                <a:gd name="T46" fmla="*/ 3 w 1133"/>
                <a:gd name="T47" fmla="*/ 811 h 1807"/>
                <a:gd name="T48" fmla="*/ 3 w 1133"/>
                <a:gd name="T49" fmla="*/ 996 h 1807"/>
                <a:gd name="T50" fmla="*/ 25 w 1133"/>
                <a:gd name="T51" fmla="*/ 1173 h 1807"/>
                <a:gd name="T52" fmla="*/ 68 w 1133"/>
                <a:gd name="T53" fmla="*/ 1334 h 1807"/>
                <a:gd name="T54" fmla="*/ 129 w 1133"/>
                <a:gd name="T55" fmla="*/ 1477 h 1807"/>
                <a:gd name="T56" fmla="*/ 206 w 1133"/>
                <a:gd name="T57" fmla="*/ 1601 h 1807"/>
                <a:gd name="T58" fmla="*/ 295 w 1133"/>
                <a:gd name="T59" fmla="*/ 1698 h 1807"/>
                <a:gd name="T60" fmla="*/ 397 w 1133"/>
                <a:gd name="T61" fmla="*/ 1766 h 1807"/>
                <a:gd name="T62" fmla="*/ 508 w 1133"/>
                <a:gd name="T63" fmla="*/ 1801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3" h="1807">
                  <a:moveTo>
                    <a:pt x="565" y="1807"/>
                  </a:moveTo>
                  <a:lnTo>
                    <a:pt x="623" y="1801"/>
                  </a:lnTo>
                  <a:lnTo>
                    <a:pt x="680" y="1789"/>
                  </a:lnTo>
                  <a:lnTo>
                    <a:pt x="734" y="1766"/>
                  </a:lnTo>
                  <a:lnTo>
                    <a:pt x="785" y="1735"/>
                  </a:lnTo>
                  <a:lnTo>
                    <a:pt x="836" y="1698"/>
                  </a:lnTo>
                  <a:lnTo>
                    <a:pt x="882" y="1653"/>
                  </a:lnTo>
                  <a:lnTo>
                    <a:pt x="927" y="1601"/>
                  </a:lnTo>
                  <a:lnTo>
                    <a:pt x="966" y="1542"/>
                  </a:lnTo>
                  <a:lnTo>
                    <a:pt x="1004" y="1477"/>
                  </a:lnTo>
                  <a:lnTo>
                    <a:pt x="1036" y="1409"/>
                  </a:lnTo>
                  <a:lnTo>
                    <a:pt x="1065" y="1334"/>
                  </a:lnTo>
                  <a:lnTo>
                    <a:pt x="1088" y="1255"/>
                  </a:lnTo>
                  <a:lnTo>
                    <a:pt x="1108" y="1173"/>
                  </a:lnTo>
                  <a:lnTo>
                    <a:pt x="1122" y="1085"/>
                  </a:lnTo>
                  <a:lnTo>
                    <a:pt x="1129" y="996"/>
                  </a:lnTo>
                  <a:lnTo>
                    <a:pt x="1133" y="904"/>
                  </a:lnTo>
                  <a:lnTo>
                    <a:pt x="1129" y="811"/>
                  </a:lnTo>
                  <a:lnTo>
                    <a:pt x="1122" y="722"/>
                  </a:lnTo>
                  <a:lnTo>
                    <a:pt x="1108" y="636"/>
                  </a:lnTo>
                  <a:lnTo>
                    <a:pt x="1088" y="552"/>
                  </a:lnTo>
                  <a:lnTo>
                    <a:pt x="1065" y="473"/>
                  </a:lnTo>
                  <a:lnTo>
                    <a:pt x="1036" y="399"/>
                  </a:lnTo>
                  <a:lnTo>
                    <a:pt x="1004" y="329"/>
                  </a:lnTo>
                  <a:lnTo>
                    <a:pt x="966" y="265"/>
                  </a:lnTo>
                  <a:lnTo>
                    <a:pt x="927" y="206"/>
                  </a:lnTo>
                  <a:lnTo>
                    <a:pt x="882" y="154"/>
                  </a:lnTo>
                  <a:lnTo>
                    <a:pt x="836" y="109"/>
                  </a:lnTo>
                  <a:lnTo>
                    <a:pt x="785" y="72"/>
                  </a:lnTo>
                  <a:lnTo>
                    <a:pt x="734" y="41"/>
                  </a:lnTo>
                  <a:lnTo>
                    <a:pt x="680" y="18"/>
                  </a:lnTo>
                  <a:lnTo>
                    <a:pt x="623" y="5"/>
                  </a:lnTo>
                  <a:lnTo>
                    <a:pt x="565" y="0"/>
                  </a:lnTo>
                  <a:lnTo>
                    <a:pt x="508" y="5"/>
                  </a:lnTo>
                  <a:lnTo>
                    <a:pt x="451" y="18"/>
                  </a:lnTo>
                  <a:lnTo>
                    <a:pt x="397" y="41"/>
                  </a:lnTo>
                  <a:lnTo>
                    <a:pt x="345" y="72"/>
                  </a:lnTo>
                  <a:lnTo>
                    <a:pt x="295" y="109"/>
                  </a:lnTo>
                  <a:lnTo>
                    <a:pt x="249" y="154"/>
                  </a:lnTo>
                  <a:lnTo>
                    <a:pt x="206" y="206"/>
                  </a:lnTo>
                  <a:lnTo>
                    <a:pt x="164" y="265"/>
                  </a:lnTo>
                  <a:lnTo>
                    <a:pt x="129" y="329"/>
                  </a:lnTo>
                  <a:lnTo>
                    <a:pt x="96" y="399"/>
                  </a:lnTo>
                  <a:lnTo>
                    <a:pt x="68" y="473"/>
                  </a:lnTo>
                  <a:lnTo>
                    <a:pt x="45" y="552"/>
                  </a:lnTo>
                  <a:lnTo>
                    <a:pt x="25" y="636"/>
                  </a:lnTo>
                  <a:lnTo>
                    <a:pt x="11" y="722"/>
                  </a:lnTo>
                  <a:lnTo>
                    <a:pt x="3" y="811"/>
                  </a:lnTo>
                  <a:lnTo>
                    <a:pt x="0" y="904"/>
                  </a:lnTo>
                  <a:lnTo>
                    <a:pt x="3" y="996"/>
                  </a:lnTo>
                  <a:lnTo>
                    <a:pt x="11" y="1085"/>
                  </a:lnTo>
                  <a:lnTo>
                    <a:pt x="25" y="1173"/>
                  </a:lnTo>
                  <a:lnTo>
                    <a:pt x="45" y="1255"/>
                  </a:lnTo>
                  <a:lnTo>
                    <a:pt x="68" y="1334"/>
                  </a:lnTo>
                  <a:lnTo>
                    <a:pt x="96" y="1409"/>
                  </a:lnTo>
                  <a:lnTo>
                    <a:pt x="129" y="1477"/>
                  </a:lnTo>
                  <a:lnTo>
                    <a:pt x="164" y="1542"/>
                  </a:lnTo>
                  <a:lnTo>
                    <a:pt x="206" y="1601"/>
                  </a:lnTo>
                  <a:lnTo>
                    <a:pt x="249" y="1653"/>
                  </a:lnTo>
                  <a:lnTo>
                    <a:pt x="295" y="1698"/>
                  </a:lnTo>
                  <a:lnTo>
                    <a:pt x="345" y="1735"/>
                  </a:lnTo>
                  <a:lnTo>
                    <a:pt x="397" y="1766"/>
                  </a:lnTo>
                  <a:lnTo>
                    <a:pt x="451" y="1789"/>
                  </a:lnTo>
                  <a:lnTo>
                    <a:pt x="508" y="1801"/>
                  </a:lnTo>
                  <a:lnTo>
                    <a:pt x="565" y="1807"/>
                  </a:lnTo>
                  <a:close/>
                </a:path>
              </a:pathLst>
            </a:custGeom>
            <a:solidFill>
              <a:srgbClr val="D3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37" name="Freeform 73"/>
            <p:cNvSpPr>
              <a:spLocks/>
            </p:cNvSpPr>
            <p:nvPr/>
          </p:nvSpPr>
          <p:spPr bwMode="auto">
            <a:xfrm>
              <a:off x="4310" y="513"/>
              <a:ext cx="552" cy="878"/>
            </a:xfrm>
            <a:custGeom>
              <a:avLst/>
              <a:gdLst>
                <a:gd name="T0" fmla="*/ 609 w 1104"/>
                <a:gd name="T1" fmla="*/ 1751 h 1757"/>
                <a:gd name="T2" fmla="*/ 716 w 1104"/>
                <a:gd name="T3" fmla="*/ 1717 h 1757"/>
                <a:gd name="T4" fmla="*/ 814 w 1104"/>
                <a:gd name="T5" fmla="*/ 1651 h 1757"/>
                <a:gd name="T6" fmla="*/ 904 w 1104"/>
                <a:gd name="T7" fmla="*/ 1556 h 1757"/>
                <a:gd name="T8" fmla="*/ 979 w 1104"/>
                <a:gd name="T9" fmla="*/ 1438 h 1757"/>
                <a:gd name="T10" fmla="*/ 1038 w 1104"/>
                <a:gd name="T11" fmla="*/ 1298 h 1757"/>
                <a:gd name="T12" fmla="*/ 1079 w 1104"/>
                <a:gd name="T13" fmla="*/ 1141 h 1757"/>
                <a:gd name="T14" fmla="*/ 1101 w 1104"/>
                <a:gd name="T15" fmla="*/ 969 h 1757"/>
                <a:gd name="T16" fmla="*/ 1101 w 1104"/>
                <a:gd name="T17" fmla="*/ 790 h 1757"/>
                <a:gd name="T18" fmla="*/ 1079 w 1104"/>
                <a:gd name="T19" fmla="*/ 618 h 1757"/>
                <a:gd name="T20" fmla="*/ 1038 w 1104"/>
                <a:gd name="T21" fmla="*/ 460 h 1757"/>
                <a:gd name="T22" fmla="*/ 979 w 1104"/>
                <a:gd name="T23" fmla="*/ 321 h 1757"/>
                <a:gd name="T24" fmla="*/ 904 w 1104"/>
                <a:gd name="T25" fmla="*/ 201 h 1757"/>
                <a:gd name="T26" fmla="*/ 814 w 1104"/>
                <a:gd name="T27" fmla="*/ 106 h 1757"/>
                <a:gd name="T28" fmla="*/ 716 w 1104"/>
                <a:gd name="T29" fmla="*/ 39 h 1757"/>
                <a:gd name="T30" fmla="*/ 609 w 1104"/>
                <a:gd name="T31" fmla="*/ 5 h 1757"/>
                <a:gd name="T32" fmla="*/ 496 w 1104"/>
                <a:gd name="T33" fmla="*/ 5 h 1757"/>
                <a:gd name="T34" fmla="*/ 387 w 1104"/>
                <a:gd name="T35" fmla="*/ 39 h 1757"/>
                <a:gd name="T36" fmla="*/ 288 w 1104"/>
                <a:gd name="T37" fmla="*/ 106 h 1757"/>
                <a:gd name="T38" fmla="*/ 201 w 1104"/>
                <a:gd name="T39" fmla="*/ 201 h 1757"/>
                <a:gd name="T40" fmla="*/ 125 w 1104"/>
                <a:gd name="T41" fmla="*/ 321 h 1757"/>
                <a:gd name="T42" fmla="*/ 66 w 1104"/>
                <a:gd name="T43" fmla="*/ 460 h 1757"/>
                <a:gd name="T44" fmla="*/ 25 w 1104"/>
                <a:gd name="T45" fmla="*/ 618 h 1757"/>
                <a:gd name="T46" fmla="*/ 4 w 1104"/>
                <a:gd name="T47" fmla="*/ 790 h 1757"/>
                <a:gd name="T48" fmla="*/ 4 w 1104"/>
                <a:gd name="T49" fmla="*/ 969 h 1757"/>
                <a:gd name="T50" fmla="*/ 25 w 1104"/>
                <a:gd name="T51" fmla="*/ 1141 h 1757"/>
                <a:gd name="T52" fmla="*/ 66 w 1104"/>
                <a:gd name="T53" fmla="*/ 1298 h 1757"/>
                <a:gd name="T54" fmla="*/ 125 w 1104"/>
                <a:gd name="T55" fmla="*/ 1438 h 1757"/>
                <a:gd name="T56" fmla="*/ 201 w 1104"/>
                <a:gd name="T57" fmla="*/ 1556 h 1757"/>
                <a:gd name="T58" fmla="*/ 288 w 1104"/>
                <a:gd name="T59" fmla="*/ 1651 h 1757"/>
                <a:gd name="T60" fmla="*/ 387 w 1104"/>
                <a:gd name="T61" fmla="*/ 1717 h 1757"/>
                <a:gd name="T62" fmla="*/ 496 w 1104"/>
                <a:gd name="T63" fmla="*/ 1751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4" h="1757">
                  <a:moveTo>
                    <a:pt x="551" y="1757"/>
                  </a:moveTo>
                  <a:lnTo>
                    <a:pt x="609" y="1751"/>
                  </a:lnTo>
                  <a:lnTo>
                    <a:pt x="662" y="1739"/>
                  </a:lnTo>
                  <a:lnTo>
                    <a:pt x="716" y="1717"/>
                  </a:lnTo>
                  <a:lnTo>
                    <a:pt x="766" y="1689"/>
                  </a:lnTo>
                  <a:lnTo>
                    <a:pt x="814" y="1651"/>
                  </a:lnTo>
                  <a:lnTo>
                    <a:pt x="861" y="1606"/>
                  </a:lnTo>
                  <a:lnTo>
                    <a:pt x="904" y="1556"/>
                  </a:lnTo>
                  <a:lnTo>
                    <a:pt x="943" y="1501"/>
                  </a:lnTo>
                  <a:lnTo>
                    <a:pt x="979" y="1438"/>
                  </a:lnTo>
                  <a:lnTo>
                    <a:pt x="1009" y="1370"/>
                  </a:lnTo>
                  <a:lnTo>
                    <a:pt x="1038" y="1298"/>
                  </a:lnTo>
                  <a:lnTo>
                    <a:pt x="1061" y="1221"/>
                  </a:lnTo>
                  <a:lnTo>
                    <a:pt x="1079" y="1141"/>
                  </a:lnTo>
                  <a:lnTo>
                    <a:pt x="1094" y="1057"/>
                  </a:lnTo>
                  <a:lnTo>
                    <a:pt x="1101" y="969"/>
                  </a:lnTo>
                  <a:lnTo>
                    <a:pt x="1104" y="879"/>
                  </a:lnTo>
                  <a:lnTo>
                    <a:pt x="1101" y="790"/>
                  </a:lnTo>
                  <a:lnTo>
                    <a:pt x="1094" y="702"/>
                  </a:lnTo>
                  <a:lnTo>
                    <a:pt x="1079" y="618"/>
                  </a:lnTo>
                  <a:lnTo>
                    <a:pt x="1061" y="537"/>
                  </a:lnTo>
                  <a:lnTo>
                    <a:pt x="1038" y="460"/>
                  </a:lnTo>
                  <a:lnTo>
                    <a:pt x="1009" y="389"/>
                  </a:lnTo>
                  <a:lnTo>
                    <a:pt x="979" y="321"/>
                  </a:lnTo>
                  <a:lnTo>
                    <a:pt x="943" y="258"/>
                  </a:lnTo>
                  <a:lnTo>
                    <a:pt x="904" y="201"/>
                  </a:lnTo>
                  <a:lnTo>
                    <a:pt x="861" y="150"/>
                  </a:lnTo>
                  <a:lnTo>
                    <a:pt x="814" y="106"/>
                  </a:lnTo>
                  <a:lnTo>
                    <a:pt x="766" y="70"/>
                  </a:lnTo>
                  <a:lnTo>
                    <a:pt x="716" y="39"/>
                  </a:lnTo>
                  <a:lnTo>
                    <a:pt x="662" y="18"/>
                  </a:lnTo>
                  <a:lnTo>
                    <a:pt x="609" y="5"/>
                  </a:lnTo>
                  <a:lnTo>
                    <a:pt x="551" y="0"/>
                  </a:lnTo>
                  <a:lnTo>
                    <a:pt x="496" y="5"/>
                  </a:lnTo>
                  <a:lnTo>
                    <a:pt x="440" y="18"/>
                  </a:lnTo>
                  <a:lnTo>
                    <a:pt x="387" y="39"/>
                  </a:lnTo>
                  <a:lnTo>
                    <a:pt x="337" y="70"/>
                  </a:lnTo>
                  <a:lnTo>
                    <a:pt x="288" y="106"/>
                  </a:lnTo>
                  <a:lnTo>
                    <a:pt x="244" y="150"/>
                  </a:lnTo>
                  <a:lnTo>
                    <a:pt x="201" y="201"/>
                  </a:lnTo>
                  <a:lnTo>
                    <a:pt x="161" y="258"/>
                  </a:lnTo>
                  <a:lnTo>
                    <a:pt x="125" y="321"/>
                  </a:lnTo>
                  <a:lnTo>
                    <a:pt x="95" y="389"/>
                  </a:lnTo>
                  <a:lnTo>
                    <a:pt x="66" y="460"/>
                  </a:lnTo>
                  <a:lnTo>
                    <a:pt x="43" y="537"/>
                  </a:lnTo>
                  <a:lnTo>
                    <a:pt x="25" y="618"/>
                  </a:lnTo>
                  <a:lnTo>
                    <a:pt x="11" y="702"/>
                  </a:lnTo>
                  <a:lnTo>
                    <a:pt x="4" y="790"/>
                  </a:lnTo>
                  <a:lnTo>
                    <a:pt x="0" y="879"/>
                  </a:lnTo>
                  <a:lnTo>
                    <a:pt x="4" y="969"/>
                  </a:lnTo>
                  <a:lnTo>
                    <a:pt x="11" y="1057"/>
                  </a:lnTo>
                  <a:lnTo>
                    <a:pt x="25" y="1141"/>
                  </a:lnTo>
                  <a:lnTo>
                    <a:pt x="43" y="1221"/>
                  </a:lnTo>
                  <a:lnTo>
                    <a:pt x="66" y="1298"/>
                  </a:lnTo>
                  <a:lnTo>
                    <a:pt x="95" y="1370"/>
                  </a:lnTo>
                  <a:lnTo>
                    <a:pt x="125" y="1438"/>
                  </a:lnTo>
                  <a:lnTo>
                    <a:pt x="161" y="1501"/>
                  </a:lnTo>
                  <a:lnTo>
                    <a:pt x="201" y="1556"/>
                  </a:lnTo>
                  <a:lnTo>
                    <a:pt x="244" y="1606"/>
                  </a:lnTo>
                  <a:lnTo>
                    <a:pt x="288" y="1651"/>
                  </a:lnTo>
                  <a:lnTo>
                    <a:pt x="337" y="1689"/>
                  </a:lnTo>
                  <a:lnTo>
                    <a:pt x="387" y="1717"/>
                  </a:lnTo>
                  <a:lnTo>
                    <a:pt x="440" y="1739"/>
                  </a:lnTo>
                  <a:lnTo>
                    <a:pt x="496" y="1751"/>
                  </a:lnTo>
                  <a:lnTo>
                    <a:pt x="551" y="1757"/>
                  </a:lnTo>
                  <a:close/>
                </a:path>
              </a:pathLst>
            </a:custGeom>
            <a:solidFill>
              <a:srgbClr val="D8E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4318" y="524"/>
              <a:ext cx="536" cy="855"/>
            </a:xfrm>
            <a:custGeom>
              <a:avLst/>
              <a:gdLst>
                <a:gd name="T0" fmla="*/ 591 w 1072"/>
                <a:gd name="T1" fmla="*/ 1707 h 1710"/>
                <a:gd name="T2" fmla="*/ 695 w 1072"/>
                <a:gd name="T3" fmla="*/ 1673 h 1710"/>
                <a:gd name="T4" fmla="*/ 791 w 1072"/>
                <a:gd name="T5" fmla="*/ 1607 h 1710"/>
                <a:gd name="T6" fmla="*/ 877 w 1072"/>
                <a:gd name="T7" fmla="*/ 1515 h 1710"/>
                <a:gd name="T8" fmla="*/ 950 w 1072"/>
                <a:gd name="T9" fmla="*/ 1399 h 1710"/>
                <a:gd name="T10" fmla="*/ 1008 w 1072"/>
                <a:gd name="T11" fmla="*/ 1263 h 1710"/>
                <a:gd name="T12" fmla="*/ 1049 w 1072"/>
                <a:gd name="T13" fmla="*/ 1111 h 1710"/>
                <a:gd name="T14" fmla="*/ 1069 w 1072"/>
                <a:gd name="T15" fmla="*/ 944 h 1710"/>
                <a:gd name="T16" fmla="*/ 1069 w 1072"/>
                <a:gd name="T17" fmla="*/ 769 h 1710"/>
                <a:gd name="T18" fmla="*/ 1049 w 1072"/>
                <a:gd name="T19" fmla="*/ 602 h 1710"/>
                <a:gd name="T20" fmla="*/ 1008 w 1072"/>
                <a:gd name="T21" fmla="*/ 448 h 1710"/>
                <a:gd name="T22" fmla="*/ 950 w 1072"/>
                <a:gd name="T23" fmla="*/ 312 h 1710"/>
                <a:gd name="T24" fmla="*/ 877 w 1072"/>
                <a:gd name="T25" fmla="*/ 196 h 1710"/>
                <a:gd name="T26" fmla="*/ 791 w 1072"/>
                <a:gd name="T27" fmla="*/ 104 h 1710"/>
                <a:gd name="T28" fmla="*/ 695 w 1072"/>
                <a:gd name="T29" fmla="*/ 38 h 1710"/>
                <a:gd name="T30" fmla="*/ 591 w 1072"/>
                <a:gd name="T31" fmla="*/ 4 h 1710"/>
                <a:gd name="T32" fmla="*/ 480 w 1072"/>
                <a:gd name="T33" fmla="*/ 4 h 1710"/>
                <a:gd name="T34" fmla="*/ 376 w 1072"/>
                <a:gd name="T35" fmla="*/ 38 h 1710"/>
                <a:gd name="T36" fmla="*/ 281 w 1072"/>
                <a:gd name="T37" fmla="*/ 104 h 1710"/>
                <a:gd name="T38" fmla="*/ 195 w 1072"/>
                <a:gd name="T39" fmla="*/ 196 h 1710"/>
                <a:gd name="T40" fmla="*/ 122 w 1072"/>
                <a:gd name="T41" fmla="*/ 312 h 1710"/>
                <a:gd name="T42" fmla="*/ 65 w 1072"/>
                <a:gd name="T43" fmla="*/ 448 h 1710"/>
                <a:gd name="T44" fmla="*/ 24 w 1072"/>
                <a:gd name="T45" fmla="*/ 602 h 1710"/>
                <a:gd name="T46" fmla="*/ 4 w 1072"/>
                <a:gd name="T47" fmla="*/ 769 h 1710"/>
                <a:gd name="T48" fmla="*/ 4 w 1072"/>
                <a:gd name="T49" fmla="*/ 944 h 1710"/>
                <a:gd name="T50" fmla="*/ 24 w 1072"/>
                <a:gd name="T51" fmla="*/ 1111 h 1710"/>
                <a:gd name="T52" fmla="*/ 65 w 1072"/>
                <a:gd name="T53" fmla="*/ 1263 h 1710"/>
                <a:gd name="T54" fmla="*/ 122 w 1072"/>
                <a:gd name="T55" fmla="*/ 1399 h 1710"/>
                <a:gd name="T56" fmla="*/ 195 w 1072"/>
                <a:gd name="T57" fmla="*/ 1515 h 1710"/>
                <a:gd name="T58" fmla="*/ 281 w 1072"/>
                <a:gd name="T59" fmla="*/ 1607 h 1710"/>
                <a:gd name="T60" fmla="*/ 376 w 1072"/>
                <a:gd name="T61" fmla="*/ 1673 h 1710"/>
                <a:gd name="T62" fmla="*/ 480 w 1072"/>
                <a:gd name="T63" fmla="*/ 1707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2" h="1710">
                  <a:moveTo>
                    <a:pt x="535" y="1710"/>
                  </a:moveTo>
                  <a:lnTo>
                    <a:pt x="591" y="1707"/>
                  </a:lnTo>
                  <a:lnTo>
                    <a:pt x="644" y="1693"/>
                  </a:lnTo>
                  <a:lnTo>
                    <a:pt x="695" y="1673"/>
                  </a:lnTo>
                  <a:lnTo>
                    <a:pt x="745" y="1642"/>
                  </a:lnTo>
                  <a:lnTo>
                    <a:pt x="791" y="1607"/>
                  </a:lnTo>
                  <a:lnTo>
                    <a:pt x="836" y="1564"/>
                  </a:lnTo>
                  <a:lnTo>
                    <a:pt x="877" y="1515"/>
                  </a:lnTo>
                  <a:lnTo>
                    <a:pt x="915" y="1460"/>
                  </a:lnTo>
                  <a:lnTo>
                    <a:pt x="950" y="1399"/>
                  </a:lnTo>
                  <a:lnTo>
                    <a:pt x="981" y="1334"/>
                  </a:lnTo>
                  <a:lnTo>
                    <a:pt x="1008" y="1263"/>
                  </a:lnTo>
                  <a:lnTo>
                    <a:pt x="1029" y="1188"/>
                  </a:lnTo>
                  <a:lnTo>
                    <a:pt x="1049" y="1111"/>
                  </a:lnTo>
                  <a:lnTo>
                    <a:pt x="1061" y="1028"/>
                  </a:lnTo>
                  <a:lnTo>
                    <a:pt x="1069" y="944"/>
                  </a:lnTo>
                  <a:lnTo>
                    <a:pt x="1072" y="856"/>
                  </a:lnTo>
                  <a:lnTo>
                    <a:pt x="1069" y="769"/>
                  </a:lnTo>
                  <a:lnTo>
                    <a:pt x="1061" y="684"/>
                  </a:lnTo>
                  <a:lnTo>
                    <a:pt x="1049" y="602"/>
                  </a:lnTo>
                  <a:lnTo>
                    <a:pt x="1029" y="523"/>
                  </a:lnTo>
                  <a:lnTo>
                    <a:pt x="1008" y="448"/>
                  </a:lnTo>
                  <a:lnTo>
                    <a:pt x="981" y="378"/>
                  </a:lnTo>
                  <a:lnTo>
                    <a:pt x="950" y="312"/>
                  </a:lnTo>
                  <a:lnTo>
                    <a:pt x="915" y="251"/>
                  </a:lnTo>
                  <a:lnTo>
                    <a:pt x="877" y="196"/>
                  </a:lnTo>
                  <a:lnTo>
                    <a:pt x="836" y="147"/>
                  </a:lnTo>
                  <a:lnTo>
                    <a:pt x="791" y="104"/>
                  </a:lnTo>
                  <a:lnTo>
                    <a:pt x="745" y="68"/>
                  </a:lnTo>
                  <a:lnTo>
                    <a:pt x="695" y="38"/>
                  </a:lnTo>
                  <a:lnTo>
                    <a:pt x="644" y="18"/>
                  </a:lnTo>
                  <a:lnTo>
                    <a:pt x="591" y="4"/>
                  </a:lnTo>
                  <a:lnTo>
                    <a:pt x="535" y="0"/>
                  </a:lnTo>
                  <a:lnTo>
                    <a:pt x="480" y="4"/>
                  </a:lnTo>
                  <a:lnTo>
                    <a:pt x="428" y="18"/>
                  </a:lnTo>
                  <a:lnTo>
                    <a:pt x="376" y="38"/>
                  </a:lnTo>
                  <a:lnTo>
                    <a:pt x="328" y="68"/>
                  </a:lnTo>
                  <a:lnTo>
                    <a:pt x="281" y="104"/>
                  </a:lnTo>
                  <a:lnTo>
                    <a:pt x="236" y="147"/>
                  </a:lnTo>
                  <a:lnTo>
                    <a:pt x="195" y="196"/>
                  </a:lnTo>
                  <a:lnTo>
                    <a:pt x="158" y="251"/>
                  </a:lnTo>
                  <a:lnTo>
                    <a:pt x="122" y="312"/>
                  </a:lnTo>
                  <a:lnTo>
                    <a:pt x="92" y="378"/>
                  </a:lnTo>
                  <a:lnTo>
                    <a:pt x="65" y="448"/>
                  </a:lnTo>
                  <a:lnTo>
                    <a:pt x="43" y="523"/>
                  </a:lnTo>
                  <a:lnTo>
                    <a:pt x="24" y="602"/>
                  </a:lnTo>
                  <a:lnTo>
                    <a:pt x="11" y="684"/>
                  </a:lnTo>
                  <a:lnTo>
                    <a:pt x="4" y="769"/>
                  </a:lnTo>
                  <a:lnTo>
                    <a:pt x="0" y="856"/>
                  </a:lnTo>
                  <a:lnTo>
                    <a:pt x="4" y="944"/>
                  </a:lnTo>
                  <a:lnTo>
                    <a:pt x="11" y="1028"/>
                  </a:lnTo>
                  <a:lnTo>
                    <a:pt x="24" y="1111"/>
                  </a:lnTo>
                  <a:lnTo>
                    <a:pt x="43" y="1188"/>
                  </a:lnTo>
                  <a:lnTo>
                    <a:pt x="65" y="1263"/>
                  </a:lnTo>
                  <a:lnTo>
                    <a:pt x="92" y="1334"/>
                  </a:lnTo>
                  <a:lnTo>
                    <a:pt x="122" y="1399"/>
                  </a:lnTo>
                  <a:lnTo>
                    <a:pt x="158" y="1460"/>
                  </a:lnTo>
                  <a:lnTo>
                    <a:pt x="195" y="1515"/>
                  </a:lnTo>
                  <a:lnTo>
                    <a:pt x="236" y="1564"/>
                  </a:lnTo>
                  <a:lnTo>
                    <a:pt x="281" y="1607"/>
                  </a:lnTo>
                  <a:lnTo>
                    <a:pt x="328" y="1642"/>
                  </a:lnTo>
                  <a:lnTo>
                    <a:pt x="376" y="1673"/>
                  </a:lnTo>
                  <a:lnTo>
                    <a:pt x="428" y="1693"/>
                  </a:lnTo>
                  <a:lnTo>
                    <a:pt x="480" y="1707"/>
                  </a:lnTo>
                  <a:lnTo>
                    <a:pt x="535" y="1710"/>
                  </a:lnTo>
                  <a:close/>
                </a:path>
              </a:pathLst>
            </a:custGeom>
            <a:solidFill>
              <a:srgbClr val="DD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4325" y="537"/>
              <a:ext cx="522" cy="830"/>
            </a:xfrm>
            <a:custGeom>
              <a:avLst/>
              <a:gdLst>
                <a:gd name="T0" fmla="*/ 574 w 1043"/>
                <a:gd name="T1" fmla="*/ 1657 h 1660"/>
                <a:gd name="T2" fmla="*/ 676 w 1043"/>
                <a:gd name="T3" fmla="*/ 1623 h 1660"/>
                <a:gd name="T4" fmla="*/ 769 w 1043"/>
                <a:gd name="T5" fmla="*/ 1560 h 1660"/>
                <a:gd name="T6" fmla="*/ 853 w 1043"/>
                <a:gd name="T7" fmla="*/ 1471 h 1660"/>
                <a:gd name="T8" fmla="*/ 923 w 1043"/>
                <a:gd name="T9" fmla="*/ 1360 h 1660"/>
                <a:gd name="T10" fmla="*/ 980 w 1043"/>
                <a:gd name="T11" fmla="*/ 1227 h 1660"/>
                <a:gd name="T12" fmla="*/ 1020 w 1043"/>
                <a:gd name="T13" fmla="*/ 1078 h 1660"/>
                <a:gd name="T14" fmla="*/ 1039 w 1043"/>
                <a:gd name="T15" fmla="*/ 915 h 1660"/>
                <a:gd name="T16" fmla="*/ 1039 w 1043"/>
                <a:gd name="T17" fmla="*/ 745 h 1660"/>
                <a:gd name="T18" fmla="*/ 1020 w 1043"/>
                <a:gd name="T19" fmla="*/ 584 h 1660"/>
                <a:gd name="T20" fmla="*/ 980 w 1043"/>
                <a:gd name="T21" fmla="*/ 436 h 1660"/>
                <a:gd name="T22" fmla="*/ 923 w 1043"/>
                <a:gd name="T23" fmla="*/ 303 h 1660"/>
                <a:gd name="T24" fmla="*/ 853 w 1043"/>
                <a:gd name="T25" fmla="*/ 190 h 1660"/>
                <a:gd name="T26" fmla="*/ 769 w 1043"/>
                <a:gd name="T27" fmla="*/ 101 h 1660"/>
                <a:gd name="T28" fmla="*/ 676 w 1043"/>
                <a:gd name="T29" fmla="*/ 38 h 1660"/>
                <a:gd name="T30" fmla="*/ 574 w 1043"/>
                <a:gd name="T31" fmla="*/ 4 h 1660"/>
                <a:gd name="T32" fmla="*/ 467 w 1043"/>
                <a:gd name="T33" fmla="*/ 4 h 1660"/>
                <a:gd name="T34" fmla="*/ 365 w 1043"/>
                <a:gd name="T35" fmla="*/ 38 h 1660"/>
                <a:gd name="T36" fmla="*/ 272 w 1043"/>
                <a:gd name="T37" fmla="*/ 101 h 1660"/>
                <a:gd name="T38" fmla="*/ 189 w 1043"/>
                <a:gd name="T39" fmla="*/ 190 h 1660"/>
                <a:gd name="T40" fmla="*/ 118 w 1043"/>
                <a:gd name="T41" fmla="*/ 303 h 1660"/>
                <a:gd name="T42" fmla="*/ 62 w 1043"/>
                <a:gd name="T43" fmla="*/ 436 h 1660"/>
                <a:gd name="T44" fmla="*/ 23 w 1043"/>
                <a:gd name="T45" fmla="*/ 584 h 1660"/>
                <a:gd name="T46" fmla="*/ 1 w 1043"/>
                <a:gd name="T47" fmla="*/ 745 h 1660"/>
                <a:gd name="T48" fmla="*/ 1 w 1043"/>
                <a:gd name="T49" fmla="*/ 915 h 1660"/>
                <a:gd name="T50" fmla="*/ 23 w 1043"/>
                <a:gd name="T51" fmla="*/ 1078 h 1660"/>
                <a:gd name="T52" fmla="*/ 62 w 1043"/>
                <a:gd name="T53" fmla="*/ 1227 h 1660"/>
                <a:gd name="T54" fmla="*/ 118 w 1043"/>
                <a:gd name="T55" fmla="*/ 1360 h 1660"/>
                <a:gd name="T56" fmla="*/ 189 w 1043"/>
                <a:gd name="T57" fmla="*/ 1471 h 1660"/>
                <a:gd name="T58" fmla="*/ 272 w 1043"/>
                <a:gd name="T59" fmla="*/ 1560 h 1660"/>
                <a:gd name="T60" fmla="*/ 365 w 1043"/>
                <a:gd name="T61" fmla="*/ 1623 h 1660"/>
                <a:gd name="T62" fmla="*/ 467 w 1043"/>
                <a:gd name="T63" fmla="*/ 1657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3" h="1660">
                  <a:moveTo>
                    <a:pt x="520" y="1660"/>
                  </a:moveTo>
                  <a:lnTo>
                    <a:pt x="574" y="1657"/>
                  </a:lnTo>
                  <a:lnTo>
                    <a:pt x="626" y="1644"/>
                  </a:lnTo>
                  <a:lnTo>
                    <a:pt x="676" y="1623"/>
                  </a:lnTo>
                  <a:lnTo>
                    <a:pt x="724" y="1596"/>
                  </a:lnTo>
                  <a:lnTo>
                    <a:pt x="769" y="1560"/>
                  </a:lnTo>
                  <a:lnTo>
                    <a:pt x="812" y="1519"/>
                  </a:lnTo>
                  <a:lnTo>
                    <a:pt x="853" y="1471"/>
                  </a:lnTo>
                  <a:lnTo>
                    <a:pt x="889" y="1417"/>
                  </a:lnTo>
                  <a:lnTo>
                    <a:pt x="923" y="1360"/>
                  </a:lnTo>
                  <a:lnTo>
                    <a:pt x="953" y="1295"/>
                  </a:lnTo>
                  <a:lnTo>
                    <a:pt x="980" y="1227"/>
                  </a:lnTo>
                  <a:lnTo>
                    <a:pt x="1002" y="1154"/>
                  </a:lnTo>
                  <a:lnTo>
                    <a:pt x="1020" y="1078"/>
                  </a:lnTo>
                  <a:lnTo>
                    <a:pt x="1032" y="998"/>
                  </a:lnTo>
                  <a:lnTo>
                    <a:pt x="1039" y="915"/>
                  </a:lnTo>
                  <a:lnTo>
                    <a:pt x="1043" y="831"/>
                  </a:lnTo>
                  <a:lnTo>
                    <a:pt x="1039" y="745"/>
                  </a:lnTo>
                  <a:lnTo>
                    <a:pt x="1032" y="663"/>
                  </a:lnTo>
                  <a:lnTo>
                    <a:pt x="1020" y="584"/>
                  </a:lnTo>
                  <a:lnTo>
                    <a:pt x="1002" y="507"/>
                  </a:lnTo>
                  <a:lnTo>
                    <a:pt x="980" y="436"/>
                  </a:lnTo>
                  <a:lnTo>
                    <a:pt x="953" y="366"/>
                  </a:lnTo>
                  <a:lnTo>
                    <a:pt x="923" y="303"/>
                  </a:lnTo>
                  <a:lnTo>
                    <a:pt x="889" y="244"/>
                  </a:lnTo>
                  <a:lnTo>
                    <a:pt x="853" y="190"/>
                  </a:lnTo>
                  <a:lnTo>
                    <a:pt x="812" y="142"/>
                  </a:lnTo>
                  <a:lnTo>
                    <a:pt x="769" y="101"/>
                  </a:lnTo>
                  <a:lnTo>
                    <a:pt x="724" y="65"/>
                  </a:lnTo>
                  <a:lnTo>
                    <a:pt x="676" y="38"/>
                  </a:lnTo>
                  <a:lnTo>
                    <a:pt x="626" y="17"/>
                  </a:lnTo>
                  <a:lnTo>
                    <a:pt x="574" y="4"/>
                  </a:lnTo>
                  <a:lnTo>
                    <a:pt x="520" y="0"/>
                  </a:lnTo>
                  <a:lnTo>
                    <a:pt x="467" y="4"/>
                  </a:lnTo>
                  <a:lnTo>
                    <a:pt x="415" y="17"/>
                  </a:lnTo>
                  <a:lnTo>
                    <a:pt x="365" y="38"/>
                  </a:lnTo>
                  <a:lnTo>
                    <a:pt x="318" y="65"/>
                  </a:lnTo>
                  <a:lnTo>
                    <a:pt x="272" y="101"/>
                  </a:lnTo>
                  <a:lnTo>
                    <a:pt x="229" y="142"/>
                  </a:lnTo>
                  <a:lnTo>
                    <a:pt x="189" y="190"/>
                  </a:lnTo>
                  <a:lnTo>
                    <a:pt x="152" y="244"/>
                  </a:lnTo>
                  <a:lnTo>
                    <a:pt x="118" y="303"/>
                  </a:lnTo>
                  <a:lnTo>
                    <a:pt x="89" y="366"/>
                  </a:lnTo>
                  <a:lnTo>
                    <a:pt x="62" y="436"/>
                  </a:lnTo>
                  <a:lnTo>
                    <a:pt x="41" y="507"/>
                  </a:lnTo>
                  <a:lnTo>
                    <a:pt x="23" y="584"/>
                  </a:lnTo>
                  <a:lnTo>
                    <a:pt x="10" y="663"/>
                  </a:lnTo>
                  <a:lnTo>
                    <a:pt x="1" y="745"/>
                  </a:lnTo>
                  <a:lnTo>
                    <a:pt x="0" y="831"/>
                  </a:lnTo>
                  <a:lnTo>
                    <a:pt x="1" y="915"/>
                  </a:lnTo>
                  <a:lnTo>
                    <a:pt x="10" y="998"/>
                  </a:lnTo>
                  <a:lnTo>
                    <a:pt x="23" y="1078"/>
                  </a:lnTo>
                  <a:lnTo>
                    <a:pt x="41" y="1154"/>
                  </a:lnTo>
                  <a:lnTo>
                    <a:pt x="62" y="1227"/>
                  </a:lnTo>
                  <a:lnTo>
                    <a:pt x="89" y="1295"/>
                  </a:lnTo>
                  <a:lnTo>
                    <a:pt x="118" y="1360"/>
                  </a:lnTo>
                  <a:lnTo>
                    <a:pt x="152" y="1417"/>
                  </a:lnTo>
                  <a:lnTo>
                    <a:pt x="189" y="1471"/>
                  </a:lnTo>
                  <a:lnTo>
                    <a:pt x="229" y="1519"/>
                  </a:lnTo>
                  <a:lnTo>
                    <a:pt x="272" y="1560"/>
                  </a:lnTo>
                  <a:lnTo>
                    <a:pt x="318" y="1596"/>
                  </a:lnTo>
                  <a:lnTo>
                    <a:pt x="365" y="1623"/>
                  </a:lnTo>
                  <a:lnTo>
                    <a:pt x="415" y="1644"/>
                  </a:lnTo>
                  <a:lnTo>
                    <a:pt x="467" y="1657"/>
                  </a:lnTo>
                  <a:lnTo>
                    <a:pt x="520" y="1660"/>
                  </a:lnTo>
                  <a:close/>
                </a:path>
              </a:pathLst>
            </a:custGeom>
            <a:solidFill>
              <a:srgbClr val="E2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40" name="Freeform 76"/>
            <p:cNvSpPr>
              <a:spLocks/>
            </p:cNvSpPr>
            <p:nvPr/>
          </p:nvSpPr>
          <p:spPr bwMode="auto">
            <a:xfrm>
              <a:off x="4332" y="548"/>
              <a:ext cx="507" cy="807"/>
            </a:xfrm>
            <a:custGeom>
              <a:avLst/>
              <a:gdLst>
                <a:gd name="T0" fmla="*/ 558 w 1013"/>
                <a:gd name="T1" fmla="*/ 1609 h 1613"/>
                <a:gd name="T2" fmla="*/ 657 w 1013"/>
                <a:gd name="T3" fmla="*/ 1577 h 1613"/>
                <a:gd name="T4" fmla="*/ 748 w 1013"/>
                <a:gd name="T5" fmla="*/ 1516 h 1613"/>
                <a:gd name="T6" fmla="*/ 828 w 1013"/>
                <a:gd name="T7" fmla="*/ 1429 h 1613"/>
                <a:gd name="T8" fmla="*/ 898 w 1013"/>
                <a:gd name="T9" fmla="*/ 1319 h 1613"/>
                <a:gd name="T10" fmla="*/ 952 w 1013"/>
                <a:gd name="T11" fmla="*/ 1190 h 1613"/>
                <a:gd name="T12" fmla="*/ 989 w 1013"/>
                <a:gd name="T13" fmla="*/ 1047 h 1613"/>
                <a:gd name="T14" fmla="*/ 1011 w 1013"/>
                <a:gd name="T15" fmla="*/ 890 h 1613"/>
                <a:gd name="T16" fmla="*/ 1011 w 1013"/>
                <a:gd name="T17" fmla="*/ 725 h 1613"/>
                <a:gd name="T18" fmla="*/ 989 w 1013"/>
                <a:gd name="T19" fmla="*/ 567 h 1613"/>
                <a:gd name="T20" fmla="*/ 952 w 1013"/>
                <a:gd name="T21" fmla="*/ 422 h 1613"/>
                <a:gd name="T22" fmla="*/ 898 w 1013"/>
                <a:gd name="T23" fmla="*/ 293 h 1613"/>
                <a:gd name="T24" fmla="*/ 828 w 1013"/>
                <a:gd name="T25" fmla="*/ 184 h 1613"/>
                <a:gd name="T26" fmla="*/ 748 w 1013"/>
                <a:gd name="T27" fmla="*/ 96 h 1613"/>
                <a:gd name="T28" fmla="*/ 657 w 1013"/>
                <a:gd name="T29" fmla="*/ 36 h 1613"/>
                <a:gd name="T30" fmla="*/ 558 w 1013"/>
                <a:gd name="T31" fmla="*/ 3 h 1613"/>
                <a:gd name="T32" fmla="*/ 454 w 1013"/>
                <a:gd name="T33" fmla="*/ 3 h 1613"/>
                <a:gd name="T34" fmla="*/ 356 w 1013"/>
                <a:gd name="T35" fmla="*/ 36 h 1613"/>
                <a:gd name="T36" fmla="*/ 265 w 1013"/>
                <a:gd name="T37" fmla="*/ 96 h 1613"/>
                <a:gd name="T38" fmla="*/ 184 w 1013"/>
                <a:gd name="T39" fmla="*/ 184 h 1613"/>
                <a:gd name="T40" fmla="*/ 116 w 1013"/>
                <a:gd name="T41" fmla="*/ 293 h 1613"/>
                <a:gd name="T42" fmla="*/ 61 w 1013"/>
                <a:gd name="T43" fmla="*/ 422 h 1613"/>
                <a:gd name="T44" fmla="*/ 23 w 1013"/>
                <a:gd name="T45" fmla="*/ 567 h 1613"/>
                <a:gd name="T46" fmla="*/ 2 w 1013"/>
                <a:gd name="T47" fmla="*/ 725 h 1613"/>
                <a:gd name="T48" fmla="*/ 2 w 1013"/>
                <a:gd name="T49" fmla="*/ 890 h 1613"/>
                <a:gd name="T50" fmla="*/ 23 w 1013"/>
                <a:gd name="T51" fmla="*/ 1047 h 1613"/>
                <a:gd name="T52" fmla="*/ 61 w 1013"/>
                <a:gd name="T53" fmla="*/ 1190 h 1613"/>
                <a:gd name="T54" fmla="*/ 116 w 1013"/>
                <a:gd name="T55" fmla="*/ 1319 h 1613"/>
                <a:gd name="T56" fmla="*/ 184 w 1013"/>
                <a:gd name="T57" fmla="*/ 1429 h 1613"/>
                <a:gd name="T58" fmla="*/ 265 w 1013"/>
                <a:gd name="T59" fmla="*/ 1516 h 1613"/>
                <a:gd name="T60" fmla="*/ 356 w 1013"/>
                <a:gd name="T61" fmla="*/ 1577 h 1613"/>
                <a:gd name="T62" fmla="*/ 454 w 1013"/>
                <a:gd name="T63" fmla="*/ 1609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3" h="1613">
                  <a:moveTo>
                    <a:pt x="506" y="1613"/>
                  </a:moveTo>
                  <a:lnTo>
                    <a:pt x="558" y="1609"/>
                  </a:lnTo>
                  <a:lnTo>
                    <a:pt x="608" y="1597"/>
                  </a:lnTo>
                  <a:lnTo>
                    <a:pt x="657" y="1577"/>
                  </a:lnTo>
                  <a:lnTo>
                    <a:pt x="703" y="1550"/>
                  </a:lnTo>
                  <a:lnTo>
                    <a:pt x="748" y="1516"/>
                  </a:lnTo>
                  <a:lnTo>
                    <a:pt x="791" y="1475"/>
                  </a:lnTo>
                  <a:lnTo>
                    <a:pt x="828" y="1429"/>
                  </a:lnTo>
                  <a:lnTo>
                    <a:pt x="864" y="1377"/>
                  </a:lnTo>
                  <a:lnTo>
                    <a:pt x="898" y="1319"/>
                  </a:lnTo>
                  <a:lnTo>
                    <a:pt x="927" y="1257"/>
                  </a:lnTo>
                  <a:lnTo>
                    <a:pt x="952" y="1190"/>
                  </a:lnTo>
                  <a:lnTo>
                    <a:pt x="973" y="1121"/>
                  </a:lnTo>
                  <a:lnTo>
                    <a:pt x="989" y="1047"/>
                  </a:lnTo>
                  <a:lnTo>
                    <a:pt x="1002" y="970"/>
                  </a:lnTo>
                  <a:lnTo>
                    <a:pt x="1011" y="890"/>
                  </a:lnTo>
                  <a:lnTo>
                    <a:pt x="1013" y="807"/>
                  </a:lnTo>
                  <a:lnTo>
                    <a:pt x="1011" y="725"/>
                  </a:lnTo>
                  <a:lnTo>
                    <a:pt x="1002" y="644"/>
                  </a:lnTo>
                  <a:lnTo>
                    <a:pt x="989" y="567"/>
                  </a:lnTo>
                  <a:lnTo>
                    <a:pt x="973" y="492"/>
                  </a:lnTo>
                  <a:lnTo>
                    <a:pt x="952" y="422"/>
                  </a:lnTo>
                  <a:lnTo>
                    <a:pt x="927" y="356"/>
                  </a:lnTo>
                  <a:lnTo>
                    <a:pt x="898" y="293"/>
                  </a:lnTo>
                  <a:lnTo>
                    <a:pt x="864" y="236"/>
                  </a:lnTo>
                  <a:lnTo>
                    <a:pt x="828" y="184"/>
                  </a:lnTo>
                  <a:lnTo>
                    <a:pt x="791" y="138"/>
                  </a:lnTo>
                  <a:lnTo>
                    <a:pt x="748" y="96"/>
                  </a:lnTo>
                  <a:lnTo>
                    <a:pt x="703" y="62"/>
                  </a:lnTo>
                  <a:lnTo>
                    <a:pt x="657" y="36"/>
                  </a:lnTo>
                  <a:lnTo>
                    <a:pt x="608" y="16"/>
                  </a:lnTo>
                  <a:lnTo>
                    <a:pt x="558" y="3"/>
                  </a:lnTo>
                  <a:lnTo>
                    <a:pt x="506" y="0"/>
                  </a:lnTo>
                  <a:lnTo>
                    <a:pt x="454" y="3"/>
                  </a:lnTo>
                  <a:lnTo>
                    <a:pt x="404" y="16"/>
                  </a:lnTo>
                  <a:lnTo>
                    <a:pt x="356" y="36"/>
                  </a:lnTo>
                  <a:lnTo>
                    <a:pt x="309" y="62"/>
                  </a:lnTo>
                  <a:lnTo>
                    <a:pt x="265" y="96"/>
                  </a:lnTo>
                  <a:lnTo>
                    <a:pt x="224" y="138"/>
                  </a:lnTo>
                  <a:lnTo>
                    <a:pt x="184" y="184"/>
                  </a:lnTo>
                  <a:lnTo>
                    <a:pt x="148" y="236"/>
                  </a:lnTo>
                  <a:lnTo>
                    <a:pt x="116" y="293"/>
                  </a:lnTo>
                  <a:lnTo>
                    <a:pt x="86" y="356"/>
                  </a:lnTo>
                  <a:lnTo>
                    <a:pt x="61" y="422"/>
                  </a:lnTo>
                  <a:lnTo>
                    <a:pt x="39" y="492"/>
                  </a:lnTo>
                  <a:lnTo>
                    <a:pt x="23" y="567"/>
                  </a:lnTo>
                  <a:lnTo>
                    <a:pt x="11" y="644"/>
                  </a:lnTo>
                  <a:lnTo>
                    <a:pt x="2" y="725"/>
                  </a:lnTo>
                  <a:lnTo>
                    <a:pt x="0" y="807"/>
                  </a:lnTo>
                  <a:lnTo>
                    <a:pt x="2" y="890"/>
                  </a:lnTo>
                  <a:lnTo>
                    <a:pt x="11" y="970"/>
                  </a:lnTo>
                  <a:lnTo>
                    <a:pt x="23" y="1047"/>
                  </a:lnTo>
                  <a:lnTo>
                    <a:pt x="39" y="1121"/>
                  </a:lnTo>
                  <a:lnTo>
                    <a:pt x="61" y="1190"/>
                  </a:lnTo>
                  <a:lnTo>
                    <a:pt x="86" y="1257"/>
                  </a:lnTo>
                  <a:lnTo>
                    <a:pt x="116" y="1319"/>
                  </a:lnTo>
                  <a:lnTo>
                    <a:pt x="148" y="1377"/>
                  </a:lnTo>
                  <a:lnTo>
                    <a:pt x="184" y="1429"/>
                  </a:lnTo>
                  <a:lnTo>
                    <a:pt x="224" y="1475"/>
                  </a:lnTo>
                  <a:lnTo>
                    <a:pt x="265" y="1516"/>
                  </a:lnTo>
                  <a:lnTo>
                    <a:pt x="309" y="1550"/>
                  </a:lnTo>
                  <a:lnTo>
                    <a:pt x="356" y="1577"/>
                  </a:lnTo>
                  <a:lnTo>
                    <a:pt x="404" y="1597"/>
                  </a:lnTo>
                  <a:lnTo>
                    <a:pt x="454" y="1609"/>
                  </a:lnTo>
                  <a:lnTo>
                    <a:pt x="506" y="161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41" name="Freeform 77"/>
            <p:cNvSpPr>
              <a:spLocks/>
            </p:cNvSpPr>
            <p:nvPr/>
          </p:nvSpPr>
          <p:spPr bwMode="auto">
            <a:xfrm>
              <a:off x="4341" y="561"/>
              <a:ext cx="491" cy="782"/>
            </a:xfrm>
            <a:custGeom>
              <a:avLst/>
              <a:gdLst>
                <a:gd name="T0" fmla="*/ 540 w 982"/>
                <a:gd name="T1" fmla="*/ 1559 h 1563"/>
                <a:gd name="T2" fmla="*/ 637 w 982"/>
                <a:gd name="T3" fmla="*/ 1527 h 1563"/>
                <a:gd name="T4" fmla="*/ 725 w 982"/>
                <a:gd name="T5" fmla="*/ 1468 h 1563"/>
                <a:gd name="T6" fmla="*/ 803 w 982"/>
                <a:gd name="T7" fmla="*/ 1386 h 1563"/>
                <a:gd name="T8" fmla="*/ 870 w 982"/>
                <a:gd name="T9" fmla="*/ 1278 h 1563"/>
                <a:gd name="T10" fmla="*/ 923 w 982"/>
                <a:gd name="T11" fmla="*/ 1155 h 1563"/>
                <a:gd name="T12" fmla="*/ 961 w 982"/>
                <a:gd name="T13" fmla="*/ 1015 h 1563"/>
                <a:gd name="T14" fmla="*/ 981 w 982"/>
                <a:gd name="T15" fmla="*/ 863 h 1563"/>
                <a:gd name="T16" fmla="*/ 981 w 982"/>
                <a:gd name="T17" fmla="*/ 702 h 1563"/>
                <a:gd name="T18" fmla="*/ 961 w 982"/>
                <a:gd name="T19" fmla="*/ 549 h 1563"/>
                <a:gd name="T20" fmla="*/ 923 w 982"/>
                <a:gd name="T21" fmla="*/ 408 h 1563"/>
                <a:gd name="T22" fmla="*/ 870 w 982"/>
                <a:gd name="T23" fmla="*/ 284 h 1563"/>
                <a:gd name="T24" fmla="*/ 803 w 982"/>
                <a:gd name="T25" fmla="*/ 179 h 1563"/>
                <a:gd name="T26" fmla="*/ 725 w 982"/>
                <a:gd name="T27" fmla="*/ 95 h 1563"/>
                <a:gd name="T28" fmla="*/ 637 w 982"/>
                <a:gd name="T29" fmla="*/ 36 h 1563"/>
                <a:gd name="T30" fmla="*/ 540 w 982"/>
                <a:gd name="T31" fmla="*/ 3 h 1563"/>
                <a:gd name="T32" fmla="*/ 440 w 982"/>
                <a:gd name="T33" fmla="*/ 3 h 1563"/>
                <a:gd name="T34" fmla="*/ 345 w 982"/>
                <a:gd name="T35" fmla="*/ 36 h 1563"/>
                <a:gd name="T36" fmla="*/ 258 w 982"/>
                <a:gd name="T37" fmla="*/ 95 h 1563"/>
                <a:gd name="T38" fmla="*/ 179 w 982"/>
                <a:gd name="T39" fmla="*/ 179 h 1563"/>
                <a:gd name="T40" fmla="*/ 113 w 982"/>
                <a:gd name="T41" fmla="*/ 284 h 1563"/>
                <a:gd name="T42" fmla="*/ 59 w 982"/>
                <a:gd name="T43" fmla="*/ 408 h 1563"/>
                <a:gd name="T44" fmla="*/ 21 w 982"/>
                <a:gd name="T45" fmla="*/ 549 h 1563"/>
                <a:gd name="T46" fmla="*/ 2 w 982"/>
                <a:gd name="T47" fmla="*/ 702 h 1563"/>
                <a:gd name="T48" fmla="*/ 2 w 982"/>
                <a:gd name="T49" fmla="*/ 863 h 1563"/>
                <a:gd name="T50" fmla="*/ 21 w 982"/>
                <a:gd name="T51" fmla="*/ 1015 h 1563"/>
                <a:gd name="T52" fmla="*/ 59 w 982"/>
                <a:gd name="T53" fmla="*/ 1155 h 1563"/>
                <a:gd name="T54" fmla="*/ 113 w 982"/>
                <a:gd name="T55" fmla="*/ 1278 h 1563"/>
                <a:gd name="T56" fmla="*/ 179 w 982"/>
                <a:gd name="T57" fmla="*/ 1386 h 1563"/>
                <a:gd name="T58" fmla="*/ 258 w 982"/>
                <a:gd name="T59" fmla="*/ 1468 h 1563"/>
                <a:gd name="T60" fmla="*/ 345 w 982"/>
                <a:gd name="T61" fmla="*/ 1527 h 1563"/>
                <a:gd name="T62" fmla="*/ 440 w 982"/>
                <a:gd name="T63" fmla="*/ 1559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2" h="1563">
                  <a:moveTo>
                    <a:pt x="490" y="1563"/>
                  </a:moveTo>
                  <a:lnTo>
                    <a:pt x="540" y="1559"/>
                  </a:lnTo>
                  <a:lnTo>
                    <a:pt x="589" y="1547"/>
                  </a:lnTo>
                  <a:lnTo>
                    <a:pt x="637" y="1527"/>
                  </a:lnTo>
                  <a:lnTo>
                    <a:pt x="682" y="1502"/>
                  </a:lnTo>
                  <a:lnTo>
                    <a:pt x="725" y="1468"/>
                  </a:lnTo>
                  <a:lnTo>
                    <a:pt x="766" y="1431"/>
                  </a:lnTo>
                  <a:lnTo>
                    <a:pt x="803" y="1386"/>
                  </a:lnTo>
                  <a:lnTo>
                    <a:pt x="839" y="1334"/>
                  </a:lnTo>
                  <a:lnTo>
                    <a:pt x="870" y="1278"/>
                  </a:lnTo>
                  <a:lnTo>
                    <a:pt x="898" y="1219"/>
                  </a:lnTo>
                  <a:lnTo>
                    <a:pt x="923" y="1155"/>
                  </a:lnTo>
                  <a:lnTo>
                    <a:pt x="943" y="1087"/>
                  </a:lnTo>
                  <a:lnTo>
                    <a:pt x="961" y="1015"/>
                  </a:lnTo>
                  <a:lnTo>
                    <a:pt x="972" y="940"/>
                  </a:lnTo>
                  <a:lnTo>
                    <a:pt x="981" y="863"/>
                  </a:lnTo>
                  <a:lnTo>
                    <a:pt x="982" y="782"/>
                  </a:lnTo>
                  <a:lnTo>
                    <a:pt x="981" y="702"/>
                  </a:lnTo>
                  <a:lnTo>
                    <a:pt x="972" y="625"/>
                  </a:lnTo>
                  <a:lnTo>
                    <a:pt x="961" y="549"/>
                  </a:lnTo>
                  <a:lnTo>
                    <a:pt x="943" y="478"/>
                  </a:lnTo>
                  <a:lnTo>
                    <a:pt x="923" y="408"/>
                  </a:lnTo>
                  <a:lnTo>
                    <a:pt x="898" y="344"/>
                  </a:lnTo>
                  <a:lnTo>
                    <a:pt x="870" y="284"/>
                  </a:lnTo>
                  <a:lnTo>
                    <a:pt x="839" y="229"/>
                  </a:lnTo>
                  <a:lnTo>
                    <a:pt x="803" y="179"/>
                  </a:lnTo>
                  <a:lnTo>
                    <a:pt x="766" y="132"/>
                  </a:lnTo>
                  <a:lnTo>
                    <a:pt x="725" y="95"/>
                  </a:lnTo>
                  <a:lnTo>
                    <a:pt x="682" y="61"/>
                  </a:lnTo>
                  <a:lnTo>
                    <a:pt x="637" y="36"/>
                  </a:lnTo>
                  <a:lnTo>
                    <a:pt x="589" y="16"/>
                  </a:lnTo>
                  <a:lnTo>
                    <a:pt x="540" y="3"/>
                  </a:lnTo>
                  <a:lnTo>
                    <a:pt x="490" y="0"/>
                  </a:lnTo>
                  <a:lnTo>
                    <a:pt x="440" y="3"/>
                  </a:lnTo>
                  <a:lnTo>
                    <a:pt x="392" y="16"/>
                  </a:lnTo>
                  <a:lnTo>
                    <a:pt x="345" y="36"/>
                  </a:lnTo>
                  <a:lnTo>
                    <a:pt x="299" y="61"/>
                  </a:lnTo>
                  <a:lnTo>
                    <a:pt x="258" y="95"/>
                  </a:lnTo>
                  <a:lnTo>
                    <a:pt x="217" y="132"/>
                  </a:lnTo>
                  <a:lnTo>
                    <a:pt x="179" y="179"/>
                  </a:lnTo>
                  <a:lnTo>
                    <a:pt x="143" y="229"/>
                  </a:lnTo>
                  <a:lnTo>
                    <a:pt x="113" y="284"/>
                  </a:lnTo>
                  <a:lnTo>
                    <a:pt x="84" y="344"/>
                  </a:lnTo>
                  <a:lnTo>
                    <a:pt x="59" y="408"/>
                  </a:lnTo>
                  <a:lnTo>
                    <a:pt x="39" y="478"/>
                  </a:lnTo>
                  <a:lnTo>
                    <a:pt x="21" y="549"/>
                  </a:lnTo>
                  <a:lnTo>
                    <a:pt x="11" y="625"/>
                  </a:lnTo>
                  <a:lnTo>
                    <a:pt x="2" y="702"/>
                  </a:lnTo>
                  <a:lnTo>
                    <a:pt x="0" y="782"/>
                  </a:lnTo>
                  <a:lnTo>
                    <a:pt x="2" y="863"/>
                  </a:lnTo>
                  <a:lnTo>
                    <a:pt x="11" y="940"/>
                  </a:lnTo>
                  <a:lnTo>
                    <a:pt x="21" y="1015"/>
                  </a:lnTo>
                  <a:lnTo>
                    <a:pt x="39" y="1087"/>
                  </a:lnTo>
                  <a:lnTo>
                    <a:pt x="59" y="1155"/>
                  </a:lnTo>
                  <a:lnTo>
                    <a:pt x="84" y="1219"/>
                  </a:lnTo>
                  <a:lnTo>
                    <a:pt x="113" y="1278"/>
                  </a:lnTo>
                  <a:lnTo>
                    <a:pt x="143" y="1334"/>
                  </a:lnTo>
                  <a:lnTo>
                    <a:pt x="179" y="1386"/>
                  </a:lnTo>
                  <a:lnTo>
                    <a:pt x="217" y="1431"/>
                  </a:lnTo>
                  <a:lnTo>
                    <a:pt x="258" y="1468"/>
                  </a:lnTo>
                  <a:lnTo>
                    <a:pt x="299" y="1502"/>
                  </a:lnTo>
                  <a:lnTo>
                    <a:pt x="345" y="1527"/>
                  </a:lnTo>
                  <a:lnTo>
                    <a:pt x="392" y="1547"/>
                  </a:lnTo>
                  <a:lnTo>
                    <a:pt x="440" y="1559"/>
                  </a:lnTo>
                  <a:lnTo>
                    <a:pt x="490" y="1563"/>
                  </a:lnTo>
                  <a:close/>
                </a:path>
              </a:pathLst>
            </a:custGeom>
            <a:solidFill>
              <a:srgbClr val="ED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42" name="Freeform 78"/>
            <p:cNvSpPr>
              <a:spLocks/>
            </p:cNvSpPr>
            <p:nvPr/>
          </p:nvSpPr>
          <p:spPr bwMode="auto">
            <a:xfrm>
              <a:off x="4348" y="573"/>
              <a:ext cx="476" cy="758"/>
            </a:xfrm>
            <a:custGeom>
              <a:avLst/>
              <a:gdLst>
                <a:gd name="T0" fmla="*/ 525 w 952"/>
                <a:gd name="T1" fmla="*/ 1513 h 1517"/>
                <a:gd name="T2" fmla="*/ 618 w 952"/>
                <a:gd name="T3" fmla="*/ 1483 h 1517"/>
                <a:gd name="T4" fmla="*/ 704 w 952"/>
                <a:gd name="T5" fmla="*/ 1425 h 1517"/>
                <a:gd name="T6" fmla="*/ 779 w 952"/>
                <a:gd name="T7" fmla="*/ 1343 h 1517"/>
                <a:gd name="T8" fmla="*/ 843 w 952"/>
                <a:gd name="T9" fmla="*/ 1241 h 1517"/>
                <a:gd name="T10" fmla="*/ 895 w 952"/>
                <a:gd name="T11" fmla="*/ 1119 h 1517"/>
                <a:gd name="T12" fmla="*/ 931 w 952"/>
                <a:gd name="T13" fmla="*/ 985 h 1517"/>
                <a:gd name="T14" fmla="*/ 951 w 952"/>
                <a:gd name="T15" fmla="*/ 836 h 1517"/>
                <a:gd name="T16" fmla="*/ 951 w 952"/>
                <a:gd name="T17" fmla="*/ 682 h 1517"/>
                <a:gd name="T18" fmla="*/ 931 w 952"/>
                <a:gd name="T19" fmla="*/ 534 h 1517"/>
                <a:gd name="T20" fmla="*/ 895 w 952"/>
                <a:gd name="T21" fmla="*/ 398 h 1517"/>
                <a:gd name="T22" fmla="*/ 843 w 952"/>
                <a:gd name="T23" fmla="*/ 276 h 1517"/>
                <a:gd name="T24" fmla="*/ 779 w 952"/>
                <a:gd name="T25" fmla="*/ 174 h 1517"/>
                <a:gd name="T26" fmla="*/ 704 w 952"/>
                <a:gd name="T27" fmla="*/ 91 h 1517"/>
                <a:gd name="T28" fmla="*/ 618 w 952"/>
                <a:gd name="T29" fmla="*/ 34 h 1517"/>
                <a:gd name="T30" fmla="*/ 525 w 952"/>
                <a:gd name="T31" fmla="*/ 4 h 1517"/>
                <a:gd name="T32" fmla="*/ 428 w 952"/>
                <a:gd name="T33" fmla="*/ 4 h 1517"/>
                <a:gd name="T34" fmla="*/ 335 w 952"/>
                <a:gd name="T35" fmla="*/ 34 h 1517"/>
                <a:gd name="T36" fmla="*/ 249 w 952"/>
                <a:gd name="T37" fmla="*/ 91 h 1517"/>
                <a:gd name="T38" fmla="*/ 174 w 952"/>
                <a:gd name="T39" fmla="*/ 174 h 1517"/>
                <a:gd name="T40" fmla="*/ 109 w 952"/>
                <a:gd name="T41" fmla="*/ 276 h 1517"/>
                <a:gd name="T42" fmla="*/ 58 w 952"/>
                <a:gd name="T43" fmla="*/ 398 h 1517"/>
                <a:gd name="T44" fmla="*/ 22 w 952"/>
                <a:gd name="T45" fmla="*/ 534 h 1517"/>
                <a:gd name="T46" fmla="*/ 2 w 952"/>
                <a:gd name="T47" fmla="*/ 682 h 1517"/>
                <a:gd name="T48" fmla="*/ 2 w 952"/>
                <a:gd name="T49" fmla="*/ 836 h 1517"/>
                <a:gd name="T50" fmla="*/ 22 w 952"/>
                <a:gd name="T51" fmla="*/ 985 h 1517"/>
                <a:gd name="T52" fmla="*/ 58 w 952"/>
                <a:gd name="T53" fmla="*/ 1119 h 1517"/>
                <a:gd name="T54" fmla="*/ 109 w 952"/>
                <a:gd name="T55" fmla="*/ 1241 h 1517"/>
                <a:gd name="T56" fmla="*/ 174 w 952"/>
                <a:gd name="T57" fmla="*/ 1343 h 1517"/>
                <a:gd name="T58" fmla="*/ 249 w 952"/>
                <a:gd name="T59" fmla="*/ 1425 h 1517"/>
                <a:gd name="T60" fmla="*/ 335 w 952"/>
                <a:gd name="T61" fmla="*/ 1483 h 1517"/>
                <a:gd name="T62" fmla="*/ 428 w 952"/>
                <a:gd name="T63" fmla="*/ 1513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2" h="1517">
                  <a:moveTo>
                    <a:pt x="476" y="1517"/>
                  </a:moveTo>
                  <a:lnTo>
                    <a:pt x="525" y="1513"/>
                  </a:lnTo>
                  <a:lnTo>
                    <a:pt x="573" y="1501"/>
                  </a:lnTo>
                  <a:lnTo>
                    <a:pt x="618" y="1483"/>
                  </a:lnTo>
                  <a:lnTo>
                    <a:pt x="662" y="1458"/>
                  </a:lnTo>
                  <a:lnTo>
                    <a:pt x="704" y="1425"/>
                  </a:lnTo>
                  <a:lnTo>
                    <a:pt x="743" y="1388"/>
                  </a:lnTo>
                  <a:lnTo>
                    <a:pt x="779" y="1343"/>
                  </a:lnTo>
                  <a:lnTo>
                    <a:pt x="813" y="1295"/>
                  </a:lnTo>
                  <a:lnTo>
                    <a:pt x="843" y="1241"/>
                  </a:lnTo>
                  <a:lnTo>
                    <a:pt x="872" y="1182"/>
                  </a:lnTo>
                  <a:lnTo>
                    <a:pt x="895" y="1119"/>
                  </a:lnTo>
                  <a:lnTo>
                    <a:pt x="915" y="1053"/>
                  </a:lnTo>
                  <a:lnTo>
                    <a:pt x="931" y="985"/>
                  </a:lnTo>
                  <a:lnTo>
                    <a:pt x="943" y="911"/>
                  </a:lnTo>
                  <a:lnTo>
                    <a:pt x="951" y="836"/>
                  </a:lnTo>
                  <a:lnTo>
                    <a:pt x="952" y="759"/>
                  </a:lnTo>
                  <a:lnTo>
                    <a:pt x="951" y="682"/>
                  </a:lnTo>
                  <a:lnTo>
                    <a:pt x="943" y="607"/>
                  </a:lnTo>
                  <a:lnTo>
                    <a:pt x="931" y="534"/>
                  </a:lnTo>
                  <a:lnTo>
                    <a:pt x="915" y="464"/>
                  </a:lnTo>
                  <a:lnTo>
                    <a:pt x="895" y="398"/>
                  </a:lnTo>
                  <a:lnTo>
                    <a:pt x="872" y="335"/>
                  </a:lnTo>
                  <a:lnTo>
                    <a:pt x="843" y="276"/>
                  </a:lnTo>
                  <a:lnTo>
                    <a:pt x="813" y="222"/>
                  </a:lnTo>
                  <a:lnTo>
                    <a:pt x="779" y="174"/>
                  </a:lnTo>
                  <a:lnTo>
                    <a:pt x="743" y="129"/>
                  </a:lnTo>
                  <a:lnTo>
                    <a:pt x="704" y="91"/>
                  </a:lnTo>
                  <a:lnTo>
                    <a:pt x="662" y="59"/>
                  </a:lnTo>
                  <a:lnTo>
                    <a:pt x="618" y="34"/>
                  </a:lnTo>
                  <a:lnTo>
                    <a:pt x="573" y="16"/>
                  </a:lnTo>
                  <a:lnTo>
                    <a:pt x="525" y="4"/>
                  </a:lnTo>
                  <a:lnTo>
                    <a:pt x="476" y="0"/>
                  </a:lnTo>
                  <a:lnTo>
                    <a:pt x="428" y="4"/>
                  </a:lnTo>
                  <a:lnTo>
                    <a:pt x="380" y="16"/>
                  </a:lnTo>
                  <a:lnTo>
                    <a:pt x="335" y="34"/>
                  </a:lnTo>
                  <a:lnTo>
                    <a:pt x="290" y="59"/>
                  </a:lnTo>
                  <a:lnTo>
                    <a:pt x="249" y="91"/>
                  </a:lnTo>
                  <a:lnTo>
                    <a:pt x="210" y="129"/>
                  </a:lnTo>
                  <a:lnTo>
                    <a:pt x="174" y="174"/>
                  </a:lnTo>
                  <a:lnTo>
                    <a:pt x="140" y="222"/>
                  </a:lnTo>
                  <a:lnTo>
                    <a:pt x="109" y="276"/>
                  </a:lnTo>
                  <a:lnTo>
                    <a:pt x="81" y="335"/>
                  </a:lnTo>
                  <a:lnTo>
                    <a:pt x="58" y="398"/>
                  </a:lnTo>
                  <a:lnTo>
                    <a:pt x="38" y="464"/>
                  </a:lnTo>
                  <a:lnTo>
                    <a:pt x="22" y="534"/>
                  </a:lnTo>
                  <a:lnTo>
                    <a:pt x="9" y="607"/>
                  </a:lnTo>
                  <a:lnTo>
                    <a:pt x="2" y="682"/>
                  </a:lnTo>
                  <a:lnTo>
                    <a:pt x="0" y="759"/>
                  </a:lnTo>
                  <a:lnTo>
                    <a:pt x="2" y="836"/>
                  </a:lnTo>
                  <a:lnTo>
                    <a:pt x="9" y="911"/>
                  </a:lnTo>
                  <a:lnTo>
                    <a:pt x="22" y="985"/>
                  </a:lnTo>
                  <a:lnTo>
                    <a:pt x="38" y="1053"/>
                  </a:lnTo>
                  <a:lnTo>
                    <a:pt x="58" y="1119"/>
                  </a:lnTo>
                  <a:lnTo>
                    <a:pt x="81" y="1182"/>
                  </a:lnTo>
                  <a:lnTo>
                    <a:pt x="109" y="1241"/>
                  </a:lnTo>
                  <a:lnTo>
                    <a:pt x="140" y="1295"/>
                  </a:lnTo>
                  <a:lnTo>
                    <a:pt x="174" y="1343"/>
                  </a:lnTo>
                  <a:lnTo>
                    <a:pt x="210" y="1388"/>
                  </a:lnTo>
                  <a:lnTo>
                    <a:pt x="249" y="1425"/>
                  </a:lnTo>
                  <a:lnTo>
                    <a:pt x="290" y="1458"/>
                  </a:lnTo>
                  <a:lnTo>
                    <a:pt x="335" y="1483"/>
                  </a:lnTo>
                  <a:lnTo>
                    <a:pt x="380" y="1501"/>
                  </a:lnTo>
                  <a:lnTo>
                    <a:pt x="428" y="1513"/>
                  </a:lnTo>
                  <a:lnTo>
                    <a:pt x="476" y="1517"/>
                  </a:lnTo>
                  <a:close/>
                </a:path>
              </a:pathLst>
            </a:custGeom>
            <a:solidFill>
              <a:srgbClr val="EFF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43" name="Freeform 79"/>
            <p:cNvSpPr>
              <a:spLocks/>
            </p:cNvSpPr>
            <p:nvPr/>
          </p:nvSpPr>
          <p:spPr bwMode="auto">
            <a:xfrm>
              <a:off x="4356" y="585"/>
              <a:ext cx="460" cy="734"/>
            </a:xfrm>
            <a:custGeom>
              <a:avLst/>
              <a:gdLst>
                <a:gd name="T0" fmla="*/ 507 w 922"/>
                <a:gd name="T1" fmla="*/ 1465 h 1468"/>
                <a:gd name="T2" fmla="*/ 598 w 922"/>
                <a:gd name="T3" fmla="*/ 1436 h 1468"/>
                <a:gd name="T4" fmla="*/ 680 w 922"/>
                <a:gd name="T5" fmla="*/ 1379 h 1468"/>
                <a:gd name="T6" fmla="*/ 754 w 922"/>
                <a:gd name="T7" fmla="*/ 1300 h 1468"/>
                <a:gd name="T8" fmla="*/ 816 w 922"/>
                <a:gd name="T9" fmla="*/ 1202 h 1468"/>
                <a:gd name="T10" fmla="*/ 867 w 922"/>
                <a:gd name="T11" fmla="*/ 1083 h 1468"/>
                <a:gd name="T12" fmla="*/ 901 w 922"/>
                <a:gd name="T13" fmla="*/ 953 h 1468"/>
                <a:gd name="T14" fmla="*/ 920 w 922"/>
                <a:gd name="T15" fmla="*/ 809 h 1468"/>
                <a:gd name="T16" fmla="*/ 920 w 922"/>
                <a:gd name="T17" fmla="*/ 659 h 1468"/>
                <a:gd name="T18" fmla="*/ 901 w 922"/>
                <a:gd name="T19" fmla="*/ 516 h 1468"/>
                <a:gd name="T20" fmla="*/ 867 w 922"/>
                <a:gd name="T21" fmla="*/ 383 h 1468"/>
                <a:gd name="T22" fmla="*/ 816 w 922"/>
                <a:gd name="T23" fmla="*/ 267 h 1468"/>
                <a:gd name="T24" fmla="*/ 754 w 922"/>
                <a:gd name="T25" fmla="*/ 167 h 1468"/>
                <a:gd name="T26" fmla="*/ 680 w 922"/>
                <a:gd name="T27" fmla="*/ 88 h 1468"/>
                <a:gd name="T28" fmla="*/ 598 w 922"/>
                <a:gd name="T29" fmla="*/ 32 h 1468"/>
                <a:gd name="T30" fmla="*/ 507 w 922"/>
                <a:gd name="T31" fmla="*/ 4 h 1468"/>
                <a:gd name="T32" fmla="*/ 414 w 922"/>
                <a:gd name="T33" fmla="*/ 4 h 1468"/>
                <a:gd name="T34" fmla="*/ 324 w 922"/>
                <a:gd name="T35" fmla="*/ 32 h 1468"/>
                <a:gd name="T36" fmla="*/ 240 w 922"/>
                <a:gd name="T37" fmla="*/ 88 h 1468"/>
                <a:gd name="T38" fmla="*/ 167 w 922"/>
                <a:gd name="T39" fmla="*/ 167 h 1468"/>
                <a:gd name="T40" fmla="*/ 106 w 922"/>
                <a:gd name="T41" fmla="*/ 267 h 1468"/>
                <a:gd name="T42" fmla="*/ 56 w 922"/>
                <a:gd name="T43" fmla="*/ 383 h 1468"/>
                <a:gd name="T44" fmla="*/ 22 w 922"/>
                <a:gd name="T45" fmla="*/ 516 h 1468"/>
                <a:gd name="T46" fmla="*/ 2 w 922"/>
                <a:gd name="T47" fmla="*/ 659 h 1468"/>
                <a:gd name="T48" fmla="*/ 2 w 922"/>
                <a:gd name="T49" fmla="*/ 809 h 1468"/>
                <a:gd name="T50" fmla="*/ 22 w 922"/>
                <a:gd name="T51" fmla="*/ 953 h 1468"/>
                <a:gd name="T52" fmla="*/ 56 w 922"/>
                <a:gd name="T53" fmla="*/ 1083 h 1468"/>
                <a:gd name="T54" fmla="*/ 106 w 922"/>
                <a:gd name="T55" fmla="*/ 1202 h 1468"/>
                <a:gd name="T56" fmla="*/ 167 w 922"/>
                <a:gd name="T57" fmla="*/ 1300 h 1468"/>
                <a:gd name="T58" fmla="*/ 240 w 922"/>
                <a:gd name="T59" fmla="*/ 1379 h 1468"/>
                <a:gd name="T60" fmla="*/ 324 w 922"/>
                <a:gd name="T61" fmla="*/ 1436 h 1468"/>
                <a:gd name="T62" fmla="*/ 414 w 922"/>
                <a:gd name="T63" fmla="*/ 1465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2" h="1468">
                  <a:moveTo>
                    <a:pt x="460" y="1468"/>
                  </a:moveTo>
                  <a:lnTo>
                    <a:pt x="507" y="1465"/>
                  </a:lnTo>
                  <a:lnTo>
                    <a:pt x="553" y="1454"/>
                  </a:lnTo>
                  <a:lnTo>
                    <a:pt x="598" y="1436"/>
                  </a:lnTo>
                  <a:lnTo>
                    <a:pt x="641" y="1411"/>
                  </a:lnTo>
                  <a:lnTo>
                    <a:pt x="680" y="1379"/>
                  </a:lnTo>
                  <a:lnTo>
                    <a:pt x="718" y="1343"/>
                  </a:lnTo>
                  <a:lnTo>
                    <a:pt x="754" y="1300"/>
                  </a:lnTo>
                  <a:lnTo>
                    <a:pt x="788" y="1254"/>
                  </a:lnTo>
                  <a:lnTo>
                    <a:pt x="816" y="1202"/>
                  </a:lnTo>
                  <a:lnTo>
                    <a:pt x="843" y="1144"/>
                  </a:lnTo>
                  <a:lnTo>
                    <a:pt x="867" y="1083"/>
                  </a:lnTo>
                  <a:lnTo>
                    <a:pt x="886" y="1019"/>
                  </a:lnTo>
                  <a:lnTo>
                    <a:pt x="901" y="953"/>
                  </a:lnTo>
                  <a:lnTo>
                    <a:pt x="913" y="883"/>
                  </a:lnTo>
                  <a:lnTo>
                    <a:pt x="920" y="809"/>
                  </a:lnTo>
                  <a:lnTo>
                    <a:pt x="922" y="734"/>
                  </a:lnTo>
                  <a:lnTo>
                    <a:pt x="920" y="659"/>
                  </a:lnTo>
                  <a:lnTo>
                    <a:pt x="913" y="586"/>
                  </a:lnTo>
                  <a:lnTo>
                    <a:pt x="901" y="516"/>
                  </a:lnTo>
                  <a:lnTo>
                    <a:pt x="886" y="448"/>
                  </a:lnTo>
                  <a:lnTo>
                    <a:pt x="867" y="383"/>
                  </a:lnTo>
                  <a:lnTo>
                    <a:pt x="843" y="324"/>
                  </a:lnTo>
                  <a:lnTo>
                    <a:pt x="816" y="267"/>
                  </a:lnTo>
                  <a:lnTo>
                    <a:pt x="788" y="215"/>
                  </a:lnTo>
                  <a:lnTo>
                    <a:pt x="754" y="167"/>
                  </a:lnTo>
                  <a:lnTo>
                    <a:pt x="718" y="125"/>
                  </a:lnTo>
                  <a:lnTo>
                    <a:pt x="680" y="88"/>
                  </a:lnTo>
                  <a:lnTo>
                    <a:pt x="641" y="57"/>
                  </a:lnTo>
                  <a:lnTo>
                    <a:pt x="598" y="32"/>
                  </a:lnTo>
                  <a:lnTo>
                    <a:pt x="553" y="14"/>
                  </a:lnTo>
                  <a:lnTo>
                    <a:pt x="507" y="4"/>
                  </a:lnTo>
                  <a:lnTo>
                    <a:pt x="460" y="0"/>
                  </a:lnTo>
                  <a:lnTo>
                    <a:pt x="414" y="4"/>
                  </a:lnTo>
                  <a:lnTo>
                    <a:pt x="367" y="14"/>
                  </a:lnTo>
                  <a:lnTo>
                    <a:pt x="324" y="32"/>
                  </a:lnTo>
                  <a:lnTo>
                    <a:pt x="281" y="57"/>
                  </a:lnTo>
                  <a:lnTo>
                    <a:pt x="240" y="88"/>
                  </a:lnTo>
                  <a:lnTo>
                    <a:pt x="203" y="125"/>
                  </a:lnTo>
                  <a:lnTo>
                    <a:pt x="167" y="167"/>
                  </a:lnTo>
                  <a:lnTo>
                    <a:pt x="135" y="215"/>
                  </a:lnTo>
                  <a:lnTo>
                    <a:pt x="106" y="267"/>
                  </a:lnTo>
                  <a:lnTo>
                    <a:pt x="79" y="324"/>
                  </a:lnTo>
                  <a:lnTo>
                    <a:pt x="56" y="383"/>
                  </a:lnTo>
                  <a:lnTo>
                    <a:pt x="36" y="448"/>
                  </a:lnTo>
                  <a:lnTo>
                    <a:pt x="22" y="516"/>
                  </a:lnTo>
                  <a:lnTo>
                    <a:pt x="9" y="586"/>
                  </a:lnTo>
                  <a:lnTo>
                    <a:pt x="2" y="659"/>
                  </a:lnTo>
                  <a:lnTo>
                    <a:pt x="0" y="734"/>
                  </a:lnTo>
                  <a:lnTo>
                    <a:pt x="2" y="809"/>
                  </a:lnTo>
                  <a:lnTo>
                    <a:pt x="9" y="883"/>
                  </a:lnTo>
                  <a:lnTo>
                    <a:pt x="22" y="953"/>
                  </a:lnTo>
                  <a:lnTo>
                    <a:pt x="36" y="1019"/>
                  </a:lnTo>
                  <a:lnTo>
                    <a:pt x="56" y="1083"/>
                  </a:lnTo>
                  <a:lnTo>
                    <a:pt x="79" y="1144"/>
                  </a:lnTo>
                  <a:lnTo>
                    <a:pt x="106" y="1202"/>
                  </a:lnTo>
                  <a:lnTo>
                    <a:pt x="135" y="1254"/>
                  </a:lnTo>
                  <a:lnTo>
                    <a:pt x="167" y="1300"/>
                  </a:lnTo>
                  <a:lnTo>
                    <a:pt x="203" y="1343"/>
                  </a:lnTo>
                  <a:lnTo>
                    <a:pt x="240" y="1379"/>
                  </a:lnTo>
                  <a:lnTo>
                    <a:pt x="281" y="1411"/>
                  </a:lnTo>
                  <a:lnTo>
                    <a:pt x="324" y="1436"/>
                  </a:lnTo>
                  <a:lnTo>
                    <a:pt x="367" y="1454"/>
                  </a:lnTo>
                  <a:lnTo>
                    <a:pt x="414" y="1465"/>
                  </a:lnTo>
                  <a:lnTo>
                    <a:pt x="460" y="1468"/>
                  </a:lnTo>
                  <a:close/>
                </a:path>
              </a:pathLst>
            </a:custGeom>
            <a:solidFill>
              <a:srgbClr val="F4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44" name="Freeform 80"/>
            <p:cNvSpPr>
              <a:spLocks/>
            </p:cNvSpPr>
            <p:nvPr/>
          </p:nvSpPr>
          <p:spPr bwMode="auto">
            <a:xfrm>
              <a:off x="4363" y="597"/>
              <a:ext cx="445" cy="710"/>
            </a:xfrm>
            <a:custGeom>
              <a:avLst/>
              <a:gdLst>
                <a:gd name="T0" fmla="*/ 492 w 891"/>
                <a:gd name="T1" fmla="*/ 1417 h 1420"/>
                <a:gd name="T2" fmla="*/ 578 w 891"/>
                <a:gd name="T3" fmla="*/ 1388 h 1420"/>
                <a:gd name="T4" fmla="*/ 658 w 891"/>
                <a:gd name="T5" fmla="*/ 1334 h 1420"/>
                <a:gd name="T6" fmla="*/ 730 w 891"/>
                <a:gd name="T7" fmla="*/ 1259 h 1420"/>
                <a:gd name="T8" fmla="*/ 789 w 891"/>
                <a:gd name="T9" fmla="*/ 1163 h 1420"/>
                <a:gd name="T10" fmla="*/ 837 w 891"/>
                <a:gd name="T11" fmla="*/ 1050 h 1420"/>
                <a:gd name="T12" fmla="*/ 871 w 891"/>
                <a:gd name="T13" fmla="*/ 923 h 1420"/>
                <a:gd name="T14" fmla="*/ 889 w 891"/>
                <a:gd name="T15" fmla="*/ 785 h 1420"/>
                <a:gd name="T16" fmla="*/ 889 w 891"/>
                <a:gd name="T17" fmla="*/ 638 h 1420"/>
                <a:gd name="T18" fmla="*/ 871 w 891"/>
                <a:gd name="T19" fmla="*/ 500 h 1420"/>
                <a:gd name="T20" fmla="*/ 837 w 891"/>
                <a:gd name="T21" fmla="*/ 373 h 1420"/>
                <a:gd name="T22" fmla="*/ 789 w 891"/>
                <a:gd name="T23" fmla="*/ 260 h 1420"/>
                <a:gd name="T24" fmla="*/ 730 w 891"/>
                <a:gd name="T25" fmla="*/ 163 h 1420"/>
                <a:gd name="T26" fmla="*/ 658 w 891"/>
                <a:gd name="T27" fmla="*/ 86 h 1420"/>
                <a:gd name="T28" fmla="*/ 578 w 891"/>
                <a:gd name="T29" fmla="*/ 33 h 1420"/>
                <a:gd name="T30" fmla="*/ 492 w 891"/>
                <a:gd name="T31" fmla="*/ 4 h 1420"/>
                <a:gd name="T32" fmla="*/ 401 w 891"/>
                <a:gd name="T33" fmla="*/ 4 h 1420"/>
                <a:gd name="T34" fmla="*/ 313 w 891"/>
                <a:gd name="T35" fmla="*/ 33 h 1420"/>
                <a:gd name="T36" fmla="*/ 234 w 891"/>
                <a:gd name="T37" fmla="*/ 86 h 1420"/>
                <a:gd name="T38" fmla="*/ 163 w 891"/>
                <a:gd name="T39" fmla="*/ 163 h 1420"/>
                <a:gd name="T40" fmla="*/ 102 w 891"/>
                <a:gd name="T41" fmla="*/ 260 h 1420"/>
                <a:gd name="T42" fmla="*/ 53 w 891"/>
                <a:gd name="T43" fmla="*/ 373 h 1420"/>
                <a:gd name="T44" fmla="*/ 19 w 891"/>
                <a:gd name="T45" fmla="*/ 500 h 1420"/>
                <a:gd name="T46" fmla="*/ 2 w 891"/>
                <a:gd name="T47" fmla="*/ 638 h 1420"/>
                <a:gd name="T48" fmla="*/ 2 w 891"/>
                <a:gd name="T49" fmla="*/ 785 h 1420"/>
                <a:gd name="T50" fmla="*/ 19 w 891"/>
                <a:gd name="T51" fmla="*/ 923 h 1420"/>
                <a:gd name="T52" fmla="*/ 53 w 891"/>
                <a:gd name="T53" fmla="*/ 1050 h 1420"/>
                <a:gd name="T54" fmla="*/ 102 w 891"/>
                <a:gd name="T55" fmla="*/ 1163 h 1420"/>
                <a:gd name="T56" fmla="*/ 163 w 891"/>
                <a:gd name="T57" fmla="*/ 1259 h 1420"/>
                <a:gd name="T58" fmla="*/ 234 w 891"/>
                <a:gd name="T59" fmla="*/ 1334 h 1420"/>
                <a:gd name="T60" fmla="*/ 313 w 891"/>
                <a:gd name="T61" fmla="*/ 1388 h 1420"/>
                <a:gd name="T62" fmla="*/ 401 w 891"/>
                <a:gd name="T63" fmla="*/ 1417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1" h="1420">
                  <a:moveTo>
                    <a:pt x="445" y="1420"/>
                  </a:moveTo>
                  <a:lnTo>
                    <a:pt x="492" y="1417"/>
                  </a:lnTo>
                  <a:lnTo>
                    <a:pt x="535" y="1406"/>
                  </a:lnTo>
                  <a:lnTo>
                    <a:pt x="578" y="1388"/>
                  </a:lnTo>
                  <a:lnTo>
                    <a:pt x="619" y="1365"/>
                  </a:lnTo>
                  <a:lnTo>
                    <a:pt x="658" y="1334"/>
                  </a:lnTo>
                  <a:lnTo>
                    <a:pt x="694" y="1299"/>
                  </a:lnTo>
                  <a:lnTo>
                    <a:pt x="730" y="1259"/>
                  </a:lnTo>
                  <a:lnTo>
                    <a:pt x="760" y="1213"/>
                  </a:lnTo>
                  <a:lnTo>
                    <a:pt x="789" y="1163"/>
                  </a:lnTo>
                  <a:lnTo>
                    <a:pt x="816" y="1109"/>
                  </a:lnTo>
                  <a:lnTo>
                    <a:pt x="837" y="1050"/>
                  </a:lnTo>
                  <a:lnTo>
                    <a:pt x="857" y="987"/>
                  </a:lnTo>
                  <a:lnTo>
                    <a:pt x="871" y="923"/>
                  </a:lnTo>
                  <a:lnTo>
                    <a:pt x="882" y="855"/>
                  </a:lnTo>
                  <a:lnTo>
                    <a:pt x="889" y="785"/>
                  </a:lnTo>
                  <a:lnTo>
                    <a:pt x="891" y="711"/>
                  </a:lnTo>
                  <a:lnTo>
                    <a:pt x="889" y="638"/>
                  </a:lnTo>
                  <a:lnTo>
                    <a:pt x="882" y="568"/>
                  </a:lnTo>
                  <a:lnTo>
                    <a:pt x="871" y="500"/>
                  </a:lnTo>
                  <a:lnTo>
                    <a:pt x="857" y="436"/>
                  </a:lnTo>
                  <a:lnTo>
                    <a:pt x="837" y="373"/>
                  </a:lnTo>
                  <a:lnTo>
                    <a:pt x="816" y="314"/>
                  </a:lnTo>
                  <a:lnTo>
                    <a:pt x="789" y="260"/>
                  </a:lnTo>
                  <a:lnTo>
                    <a:pt x="760" y="208"/>
                  </a:lnTo>
                  <a:lnTo>
                    <a:pt x="730" y="163"/>
                  </a:lnTo>
                  <a:lnTo>
                    <a:pt x="694" y="122"/>
                  </a:lnTo>
                  <a:lnTo>
                    <a:pt x="658" y="86"/>
                  </a:lnTo>
                  <a:lnTo>
                    <a:pt x="619" y="56"/>
                  </a:lnTo>
                  <a:lnTo>
                    <a:pt x="578" y="33"/>
                  </a:lnTo>
                  <a:lnTo>
                    <a:pt x="535" y="15"/>
                  </a:lnTo>
                  <a:lnTo>
                    <a:pt x="492" y="4"/>
                  </a:lnTo>
                  <a:lnTo>
                    <a:pt x="445" y="0"/>
                  </a:lnTo>
                  <a:lnTo>
                    <a:pt x="401" y="4"/>
                  </a:lnTo>
                  <a:lnTo>
                    <a:pt x="356" y="15"/>
                  </a:lnTo>
                  <a:lnTo>
                    <a:pt x="313" y="33"/>
                  </a:lnTo>
                  <a:lnTo>
                    <a:pt x="272" y="56"/>
                  </a:lnTo>
                  <a:lnTo>
                    <a:pt x="234" y="86"/>
                  </a:lnTo>
                  <a:lnTo>
                    <a:pt x="197" y="122"/>
                  </a:lnTo>
                  <a:lnTo>
                    <a:pt x="163" y="163"/>
                  </a:lnTo>
                  <a:lnTo>
                    <a:pt x="130" y="208"/>
                  </a:lnTo>
                  <a:lnTo>
                    <a:pt x="102" y="260"/>
                  </a:lnTo>
                  <a:lnTo>
                    <a:pt x="77" y="314"/>
                  </a:lnTo>
                  <a:lnTo>
                    <a:pt x="53" y="373"/>
                  </a:lnTo>
                  <a:lnTo>
                    <a:pt x="36" y="436"/>
                  </a:lnTo>
                  <a:lnTo>
                    <a:pt x="19" y="500"/>
                  </a:lnTo>
                  <a:lnTo>
                    <a:pt x="9" y="568"/>
                  </a:lnTo>
                  <a:lnTo>
                    <a:pt x="2" y="638"/>
                  </a:lnTo>
                  <a:lnTo>
                    <a:pt x="0" y="711"/>
                  </a:lnTo>
                  <a:lnTo>
                    <a:pt x="2" y="785"/>
                  </a:lnTo>
                  <a:lnTo>
                    <a:pt x="9" y="855"/>
                  </a:lnTo>
                  <a:lnTo>
                    <a:pt x="19" y="923"/>
                  </a:lnTo>
                  <a:lnTo>
                    <a:pt x="36" y="987"/>
                  </a:lnTo>
                  <a:lnTo>
                    <a:pt x="53" y="1050"/>
                  </a:lnTo>
                  <a:lnTo>
                    <a:pt x="77" y="1109"/>
                  </a:lnTo>
                  <a:lnTo>
                    <a:pt x="102" y="1163"/>
                  </a:lnTo>
                  <a:lnTo>
                    <a:pt x="130" y="1213"/>
                  </a:lnTo>
                  <a:lnTo>
                    <a:pt x="163" y="1259"/>
                  </a:lnTo>
                  <a:lnTo>
                    <a:pt x="197" y="1299"/>
                  </a:lnTo>
                  <a:lnTo>
                    <a:pt x="234" y="1334"/>
                  </a:lnTo>
                  <a:lnTo>
                    <a:pt x="272" y="1365"/>
                  </a:lnTo>
                  <a:lnTo>
                    <a:pt x="313" y="1388"/>
                  </a:lnTo>
                  <a:lnTo>
                    <a:pt x="356" y="1406"/>
                  </a:lnTo>
                  <a:lnTo>
                    <a:pt x="401" y="1417"/>
                  </a:lnTo>
                  <a:lnTo>
                    <a:pt x="445" y="1420"/>
                  </a:lnTo>
                  <a:close/>
                </a:path>
              </a:pathLst>
            </a:custGeom>
            <a:solidFill>
              <a:srgbClr val="F9F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45" name="Freeform 81"/>
            <p:cNvSpPr>
              <a:spLocks/>
            </p:cNvSpPr>
            <p:nvPr/>
          </p:nvSpPr>
          <p:spPr bwMode="auto">
            <a:xfrm>
              <a:off x="4371" y="609"/>
              <a:ext cx="430" cy="686"/>
            </a:xfrm>
            <a:custGeom>
              <a:avLst/>
              <a:gdLst>
                <a:gd name="T0" fmla="*/ 474 w 861"/>
                <a:gd name="T1" fmla="*/ 1369 h 1372"/>
                <a:gd name="T2" fmla="*/ 558 w 861"/>
                <a:gd name="T3" fmla="*/ 1342 h 1372"/>
                <a:gd name="T4" fmla="*/ 635 w 861"/>
                <a:gd name="T5" fmla="*/ 1290 h 1372"/>
                <a:gd name="T6" fmla="*/ 703 w 861"/>
                <a:gd name="T7" fmla="*/ 1215 h 1372"/>
                <a:gd name="T8" fmla="*/ 762 w 861"/>
                <a:gd name="T9" fmla="*/ 1121 h 1372"/>
                <a:gd name="T10" fmla="*/ 809 w 861"/>
                <a:gd name="T11" fmla="*/ 1012 h 1372"/>
                <a:gd name="T12" fmla="*/ 841 w 861"/>
                <a:gd name="T13" fmla="*/ 890 h 1372"/>
                <a:gd name="T14" fmla="*/ 859 w 861"/>
                <a:gd name="T15" fmla="*/ 756 h 1372"/>
                <a:gd name="T16" fmla="*/ 859 w 861"/>
                <a:gd name="T17" fmla="*/ 616 h 1372"/>
                <a:gd name="T18" fmla="*/ 841 w 861"/>
                <a:gd name="T19" fmla="*/ 482 h 1372"/>
                <a:gd name="T20" fmla="*/ 809 w 861"/>
                <a:gd name="T21" fmla="*/ 359 h 1372"/>
                <a:gd name="T22" fmla="*/ 762 w 861"/>
                <a:gd name="T23" fmla="*/ 249 h 1372"/>
                <a:gd name="T24" fmla="*/ 703 w 861"/>
                <a:gd name="T25" fmla="*/ 156 h 1372"/>
                <a:gd name="T26" fmla="*/ 635 w 861"/>
                <a:gd name="T27" fmla="*/ 83 h 1372"/>
                <a:gd name="T28" fmla="*/ 558 w 861"/>
                <a:gd name="T29" fmla="*/ 31 h 1372"/>
                <a:gd name="T30" fmla="*/ 474 w 861"/>
                <a:gd name="T31" fmla="*/ 4 h 1372"/>
                <a:gd name="T32" fmla="*/ 385 w 861"/>
                <a:gd name="T33" fmla="*/ 4 h 1372"/>
                <a:gd name="T34" fmla="*/ 300 w 861"/>
                <a:gd name="T35" fmla="*/ 31 h 1372"/>
                <a:gd name="T36" fmla="*/ 224 w 861"/>
                <a:gd name="T37" fmla="*/ 83 h 1372"/>
                <a:gd name="T38" fmla="*/ 156 w 861"/>
                <a:gd name="T39" fmla="*/ 156 h 1372"/>
                <a:gd name="T40" fmla="*/ 98 w 861"/>
                <a:gd name="T41" fmla="*/ 249 h 1372"/>
                <a:gd name="T42" fmla="*/ 52 w 861"/>
                <a:gd name="T43" fmla="*/ 359 h 1372"/>
                <a:gd name="T44" fmla="*/ 20 w 861"/>
                <a:gd name="T45" fmla="*/ 482 h 1372"/>
                <a:gd name="T46" fmla="*/ 2 w 861"/>
                <a:gd name="T47" fmla="*/ 616 h 1372"/>
                <a:gd name="T48" fmla="*/ 2 w 861"/>
                <a:gd name="T49" fmla="*/ 756 h 1372"/>
                <a:gd name="T50" fmla="*/ 20 w 861"/>
                <a:gd name="T51" fmla="*/ 890 h 1372"/>
                <a:gd name="T52" fmla="*/ 52 w 861"/>
                <a:gd name="T53" fmla="*/ 1012 h 1372"/>
                <a:gd name="T54" fmla="*/ 98 w 861"/>
                <a:gd name="T55" fmla="*/ 1121 h 1372"/>
                <a:gd name="T56" fmla="*/ 156 w 861"/>
                <a:gd name="T57" fmla="*/ 1215 h 1372"/>
                <a:gd name="T58" fmla="*/ 224 w 861"/>
                <a:gd name="T59" fmla="*/ 1290 h 1372"/>
                <a:gd name="T60" fmla="*/ 300 w 861"/>
                <a:gd name="T61" fmla="*/ 1342 h 1372"/>
                <a:gd name="T62" fmla="*/ 385 w 861"/>
                <a:gd name="T63" fmla="*/ 1369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1" h="1372">
                  <a:moveTo>
                    <a:pt x="429" y="1372"/>
                  </a:moveTo>
                  <a:lnTo>
                    <a:pt x="474" y="1369"/>
                  </a:lnTo>
                  <a:lnTo>
                    <a:pt x="517" y="1358"/>
                  </a:lnTo>
                  <a:lnTo>
                    <a:pt x="558" y="1342"/>
                  </a:lnTo>
                  <a:lnTo>
                    <a:pt x="598" y="1318"/>
                  </a:lnTo>
                  <a:lnTo>
                    <a:pt x="635" y="1290"/>
                  </a:lnTo>
                  <a:lnTo>
                    <a:pt x="671" y="1254"/>
                  </a:lnTo>
                  <a:lnTo>
                    <a:pt x="703" y="1215"/>
                  </a:lnTo>
                  <a:lnTo>
                    <a:pt x="734" y="1172"/>
                  </a:lnTo>
                  <a:lnTo>
                    <a:pt x="762" y="1121"/>
                  </a:lnTo>
                  <a:lnTo>
                    <a:pt x="787" y="1069"/>
                  </a:lnTo>
                  <a:lnTo>
                    <a:pt x="809" y="1012"/>
                  </a:lnTo>
                  <a:lnTo>
                    <a:pt x="827" y="953"/>
                  </a:lnTo>
                  <a:lnTo>
                    <a:pt x="841" y="890"/>
                  </a:lnTo>
                  <a:lnTo>
                    <a:pt x="852" y="824"/>
                  </a:lnTo>
                  <a:lnTo>
                    <a:pt x="859" y="756"/>
                  </a:lnTo>
                  <a:lnTo>
                    <a:pt x="861" y="686"/>
                  </a:lnTo>
                  <a:lnTo>
                    <a:pt x="859" y="616"/>
                  </a:lnTo>
                  <a:lnTo>
                    <a:pt x="852" y="548"/>
                  </a:lnTo>
                  <a:lnTo>
                    <a:pt x="841" y="482"/>
                  </a:lnTo>
                  <a:lnTo>
                    <a:pt x="827" y="419"/>
                  </a:lnTo>
                  <a:lnTo>
                    <a:pt x="809" y="359"/>
                  </a:lnTo>
                  <a:lnTo>
                    <a:pt x="787" y="303"/>
                  </a:lnTo>
                  <a:lnTo>
                    <a:pt x="762" y="249"/>
                  </a:lnTo>
                  <a:lnTo>
                    <a:pt x="734" y="201"/>
                  </a:lnTo>
                  <a:lnTo>
                    <a:pt x="703" y="156"/>
                  </a:lnTo>
                  <a:lnTo>
                    <a:pt x="671" y="117"/>
                  </a:lnTo>
                  <a:lnTo>
                    <a:pt x="635" y="83"/>
                  </a:lnTo>
                  <a:lnTo>
                    <a:pt x="598" y="54"/>
                  </a:lnTo>
                  <a:lnTo>
                    <a:pt x="558" y="31"/>
                  </a:lnTo>
                  <a:lnTo>
                    <a:pt x="517" y="15"/>
                  </a:lnTo>
                  <a:lnTo>
                    <a:pt x="474" y="4"/>
                  </a:lnTo>
                  <a:lnTo>
                    <a:pt x="429" y="0"/>
                  </a:lnTo>
                  <a:lnTo>
                    <a:pt x="385" y="4"/>
                  </a:lnTo>
                  <a:lnTo>
                    <a:pt x="343" y="15"/>
                  </a:lnTo>
                  <a:lnTo>
                    <a:pt x="300" y="31"/>
                  </a:lnTo>
                  <a:lnTo>
                    <a:pt x="261" y="54"/>
                  </a:lnTo>
                  <a:lnTo>
                    <a:pt x="224" y="83"/>
                  </a:lnTo>
                  <a:lnTo>
                    <a:pt x="190" y="117"/>
                  </a:lnTo>
                  <a:lnTo>
                    <a:pt x="156" y="156"/>
                  </a:lnTo>
                  <a:lnTo>
                    <a:pt x="125" y="201"/>
                  </a:lnTo>
                  <a:lnTo>
                    <a:pt x="98" y="249"/>
                  </a:lnTo>
                  <a:lnTo>
                    <a:pt x="73" y="303"/>
                  </a:lnTo>
                  <a:lnTo>
                    <a:pt x="52" y="359"/>
                  </a:lnTo>
                  <a:lnTo>
                    <a:pt x="34" y="419"/>
                  </a:lnTo>
                  <a:lnTo>
                    <a:pt x="20" y="482"/>
                  </a:lnTo>
                  <a:lnTo>
                    <a:pt x="9" y="548"/>
                  </a:lnTo>
                  <a:lnTo>
                    <a:pt x="2" y="616"/>
                  </a:lnTo>
                  <a:lnTo>
                    <a:pt x="0" y="686"/>
                  </a:lnTo>
                  <a:lnTo>
                    <a:pt x="2" y="756"/>
                  </a:lnTo>
                  <a:lnTo>
                    <a:pt x="9" y="824"/>
                  </a:lnTo>
                  <a:lnTo>
                    <a:pt x="20" y="890"/>
                  </a:lnTo>
                  <a:lnTo>
                    <a:pt x="34" y="953"/>
                  </a:lnTo>
                  <a:lnTo>
                    <a:pt x="52" y="1012"/>
                  </a:lnTo>
                  <a:lnTo>
                    <a:pt x="73" y="1069"/>
                  </a:lnTo>
                  <a:lnTo>
                    <a:pt x="98" y="1121"/>
                  </a:lnTo>
                  <a:lnTo>
                    <a:pt x="125" y="1172"/>
                  </a:lnTo>
                  <a:lnTo>
                    <a:pt x="156" y="1215"/>
                  </a:lnTo>
                  <a:lnTo>
                    <a:pt x="190" y="1254"/>
                  </a:lnTo>
                  <a:lnTo>
                    <a:pt x="224" y="1290"/>
                  </a:lnTo>
                  <a:lnTo>
                    <a:pt x="261" y="1318"/>
                  </a:lnTo>
                  <a:lnTo>
                    <a:pt x="300" y="1342"/>
                  </a:lnTo>
                  <a:lnTo>
                    <a:pt x="343" y="1358"/>
                  </a:lnTo>
                  <a:lnTo>
                    <a:pt x="385" y="1369"/>
                  </a:lnTo>
                  <a:lnTo>
                    <a:pt x="429" y="13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46" name="Freeform 82"/>
            <p:cNvSpPr>
              <a:spLocks/>
            </p:cNvSpPr>
            <p:nvPr/>
          </p:nvSpPr>
          <p:spPr bwMode="auto">
            <a:xfrm>
              <a:off x="5040" y="624"/>
              <a:ext cx="56" cy="56"/>
            </a:xfrm>
            <a:custGeom>
              <a:avLst/>
              <a:gdLst>
                <a:gd name="T0" fmla="*/ 111 w 111"/>
                <a:gd name="T1" fmla="*/ 52 h 113"/>
                <a:gd name="T2" fmla="*/ 0 w 111"/>
                <a:gd name="T3" fmla="*/ 0 h 113"/>
                <a:gd name="T4" fmla="*/ 6 w 111"/>
                <a:gd name="T5" fmla="*/ 113 h 113"/>
                <a:gd name="T6" fmla="*/ 18 w 111"/>
                <a:gd name="T7" fmla="*/ 104 h 113"/>
                <a:gd name="T8" fmla="*/ 31 w 111"/>
                <a:gd name="T9" fmla="*/ 97 h 113"/>
                <a:gd name="T10" fmla="*/ 45 w 111"/>
                <a:gd name="T11" fmla="*/ 88 h 113"/>
                <a:gd name="T12" fmla="*/ 58 w 111"/>
                <a:gd name="T13" fmla="*/ 81 h 113"/>
                <a:gd name="T14" fmla="*/ 72 w 111"/>
                <a:gd name="T15" fmla="*/ 74 h 113"/>
                <a:gd name="T16" fmla="*/ 84 w 111"/>
                <a:gd name="T17" fmla="*/ 66 h 113"/>
                <a:gd name="T18" fmla="*/ 99 w 111"/>
                <a:gd name="T19" fmla="*/ 59 h 113"/>
                <a:gd name="T20" fmla="*/ 111 w 111"/>
                <a:gd name="T21" fmla="*/ 5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13">
                  <a:moveTo>
                    <a:pt x="111" y="52"/>
                  </a:moveTo>
                  <a:lnTo>
                    <a:pt x="0" y="0"/>
                  </a:lnTo>
                  <a:lnTo>
                    <a:pt x="6" y="113"/>
                  </a:lnTo>
                  <a:lnTo>
                    <a:pt x="18" y="104"/>
                  </a:lnTo>
                  <a:lnTo>
                    <a:pt x="31" y="97"/>
                  </a:lnTo>
                  <a:lnTo>
                    <a:pt x="45" y="88"/>
                  </a:lnTo>
                  <a:lnTo>
                    <a:pt x="58" y="81"/>
                  </a:lnTo>
                  <a:lnTo>
                    <a:pt x="72" y="74"/>
                  </a:lnTo>
                  <a:lnTo>
                    <a:pt x="84" y="66"/>
                  </a:lnTo>
                  <a:lnTo>
                    <a:pt x="99" y="59"/>
                  </a:lnTo>
                  <a:lnTo>
                    <a:pt x="111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47" name="Freeform 83"/>
            <p:cNvSpPr>
              <a:spLocks/>
            </p:cNvSpPr>
            <p:nvPr/>
          </p:nvSpPr>
          <p:spPr bwMode="auto">
            <a:xfrm rot="1026163">
              <a:off x="4848" y="528"/>
              <a:ext cx="60" cy="54"/>
            </a:xfrm>
            <a:custGeom>
              <a:avLst/>
              <a:gdLst>
                <a:gd name="T0" fmla="*/ 120 w 120"/>
                <a:gd name="T1" fmla="*/ 91 h 107"/>
                <a:gd name="T2" fmla="*/ 54 w 120"/>
                <a:gd name="T3" fmla="*/ 0 h 107"/>
                <a:gd name="T4" fmla="*/ 0 w 120"/>
                <a:gd name="T5" fmla="*/ 107 h 107"/>
                <a:gd name="T6" fmla="*/ 14 w 120"/>
                <a:gd name="T7" fmla="*/ 104 h 107"/>
                <a:gd name="T8" fmla="*/ 30 w 120"/>
                <a:gd name="T9" fmla="*/ 102 h 107"/>
                <a:gd name="T10" fmla="*/ 45 w 120"/>
                <a:gd name="T11" fmla="*/ 98 h 107"/>
                <a:gd name="T12" fmla="*/ 61 w 120"/>
                <a:gd name="T13" fmla="*/ 97 h 107"/>
                <a:gd name="T14" fmla="*/ 75 w 120"/>
                <a:gd name="T15" fmla="*/ 95 h 107"/>
                <a:gd name="T16" fmla="*/ 90 w 120"/>
                <a:gd name="T17" fmla="*/ 93 h 107"/>
                <a:gd name="T18" fmla="*/ 106 w 120"/>
                <a:gd name="T19" fmla="*/ 91 h 107"/>
                <a:gd name="T20" fmla="*/ 120 w 120"/>
                <a:gd name="T21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07">
                  <a:moveTo>
                    <a:pt x="120" y="91"/>
                  </a:moveTo>
                  <a:lnTo>
                    <a:pt x="54" y="0"/>
                  </a:lnTo>
                  <a:lnTo>
                    <a:pt x="0" y="107"/>
                  </a:lnTo>
                  <a:lnTo>
                    <a:pt x="14" y="104"/>
                  </a:lnTo>
                  <a:lnTo>
                    <a:pt x="30" y="102"/>
                  </a:lnTo>
                  <a:lnTo>
                    <a:pt x="45" y="98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90" y="93"/>
                  </a:lnTo>
                  <a:lnTo>
                    <a:pt x="106" y="91"/>
                  </a:lnTo>
                  <a:lnTo>
                    <a:pt x="120" y="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061" y="568"/>
              <a:ext cx="54" cy="47"/>
            </a:xfrm>
            <a:custGeom>
              <a:avLst/>
              <a:gdLst>
                <a:gd name="T0" fmla="*/ 107 w 107"/>
                <a:gd name="T1" fmla="*/ 23 h 93"/>
                <a:gd name="T2" fmla="*/ 0 w 107"/>
                <a:gd name="T3" fmla="*/ 0 h 93"/>
                <a:gd name="T4" fmla="*/ 27 w 107"/>
                <a:gd name="T5" fmla="*/ 93 h 93"/>
                <a:gd name="T6" fmla="*/ 36 w 107"/>
                <a:gd name="T7" fmla="*/ 84 h 93"/>
                <a:gd name="T8" fmla="*/ 46 w 107"/>
                <a:gd name="T9" fmla="*/ 75 h 93"/>
                <a:gd name="T10" fmla="*/ 55 w 107"/>
                <a:gd name="T11" fmla="*/ 66 h 93"/>
                <a:gd name="T12" fmla="*/ 66 w 107"/>
                <a:gd name="T13" fmla="*/ 57 h 93"/>
                <a:gd name="T14" fmla="*/ 77 w 107"/>
                <a:gd name="T15" fmla="*/ 48 h 93"/>
                <a:gd name="T16" fmla="*/ 87 w 107"/>
                <a:gd name="T17" fmla="*/ 39 h 93"/>
                <a:gd name="T18" fmla="*/ 96 w 107"/>
                <a:gd name="T19" fmla="*/ 32 h 93"/>
                <a:gd name="T20" fmla="*/ 107 w 107"/>
                <a:gd name="T21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93">
                  <a:moveTo>
                    <a:pt x="107" y="23"/>
                  </a:moveTo>
                  <a:lnTo>
                    <a:pt x="0" y="0"/>
                  </a:lnTo>
                  <a:lnTo>
                    <a:pt x="27" y="93"/>
                  </a:lnTo>
                  <a:lnTo>
                    <a:pt x="36" y="84"/>
                  </a:lnTo>
                  <a:lnTo>
                    <a:pt x="46" y="75"/>
                  </a:lnTo>
                  <a:lnTo>
                    <a:pt x="55" y="66"/>
                  </a:lnTo>
                  <a:lnTo>
                    <a:pt x="66" y="57"/>
                  </a:lnTo>
                  <a:lnTo>
                    <a:pt x="77" y="48"/>
                  </a:lnTo>
                  <a:lnTo>
                    <a:pt x="87" y="39"/>
                  </a:lnTo>
                  <a:lnTo>
                    <a:pt x="96" y="32"/>
                  </a:lnTo>
                  <a:lnTo>
                    <a:pt x="10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4944" y="576"/>
              <a:ext cx="59" cy="60"/>
            </a:xfrm>
            <a:custGeom>
              <a:avLst/>
              <a:gdLst>
                <a:gd name="T0" fmla="*/ 118 w 118"/>
                <a:gd name="T1" fmla="*/ 79 h 120"/>
                <a:gd name="T2" fmla="*/ 25 w 118"/>
                <a:gd name="T3" fmla="*/ 0 h 120"/>
                <a:gd name="T4" fmla="*/ 0 w 118"/>
                <a:gd name="T5" fmla="*/ 120 h 120"/>
                <a:gd name="T6" fmla="*/ 14 w 118"/>
                <a:gd name="T7" fmla="*/ 113 h 120"/>
                <a:gd name="T8" fmla="*/ 28 w 118"/>
                <a:gd name="T9" fmla="*/ 107 h 120"/>
                <a:gd name="T10" fmla="*/ 43 w 118"/>
                <a:gd name="T11" fmla="*/ 102 h 120"/>
                <a:gd name="T12" fmla="*/ 59 w 118"/>
                <a:gd name="T13" fmla="*/ 96 h 120"/>
                <a:gd name="T14" fmla="*/ 73 w 118"/>
                <a:gd name="T15" fmla="*/ 91 h 120"/>
                <a:gd name="T16" fmla="*/ 87 w 118"/>
                <a:gd name="T17" fmla="*/ 87 h 120"/>
                <a:gd name="T18" fmla="*/ 103 w 118"/>
                <a:gd name="T19" fmla="*/ 82 h 120"/>
                <a:gd name="T20" fmla="*/ 118 w 118"/>
                <a:gd name="T21" fmla="*/ 7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20">
                  <a:moveTo>
                    <a:pt x="118" y="79"/>
                  </a:moveTo>
                  <a:lnTo>
                    <a:pt x="25" y="0"/>
                  </a:lnTo>
                  <a:lnTo>
                    <a:pt x="0" y="120"/>
                  </a:lnTo>
                  <a:lnTo>
                    <a:pt x="14" y="113"/>
                  </a:lnTo>
                  <a:lnTo>
                    <a:pt x="28" y="107"/>
                  </a:lnTo>
                  <a:lnTo>
                    <a:pt x="43" y="102"/>
                  </a:lnTo>
                  <a:lnTo>
                    <a:pt x="59" y="96"/>
                  </a:lnTo>
                  <a:lnTo>
                    <a:pt x="73" y="91"/>
                  </a:lnTo>
                  <a:lnTo>
                    <a:pt x="87" y="87"/>
                  </a:lnTo>
                  <a:lnTo>
                    <a:pt x="103" y="82"/>
                  </a:lnTo>
                  <a:lnTo>
                    <a:pt x="118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50" name="Freeform 86"/>
            <p:cNvSpPr>
              <a:spLocks/>
            </p:cNvSpPr>
            <p:nvPr/>
          </p:nvSpPr>
          <p:spPr bwMode="auto">
            <a:xfrm>
              <a:off x="4752" y="480"/>
              <a:ext cx="55" cy="48"/>
            </a:xfrm>
            <a:custGeom>
              <a:avLst/>
              <a:gdLst>
                <a:gd name="T0" fmla="*/ 109 w 109"/>
                <a:gd name="T1" fmla="*/ 95 h 95"/>
                <a:gd name="T2" fmla="*/ 72 w 109"/>
                <a:gd name="T3" fmla="*/ 0 h 95"/>
                <a:gd name="T4" fmla="*/ 0 w 109"/>
                <a:gd name="T5" fmla="*/ 84 h 95"/>
                <a:gd name="T6" fmla="*/ 15 w 109"/>
                <a:gd name="T7" fmla="*/ 84 h 95"/>
                <a:gd name="T8" fmla="*/ 29 w 109"/>
                <a:gd name="T9" fmla="*/ 84 h 95"/>
                <a:gd name="T10" fmla="*/ 41 w 109"/>
                <a:gd name="T11" fmla="*/ 86 h 95"/>
                <a:gd name="T12" fmla="*/ 56 w 109"/>
                <a:gd name="T13" fmla="*/ 86 h 95"/>
                <a:gd name="T14" fmla="*/ 68 w 109"/>
                <a:gd name="T15" fmla="*/ 88 h 95"/>
                <a:gd name="T16" fmla="*/ 83 w 109"/>
                <a:gd name="T17" fmla="*/ 90 h 95"/>
                <a:gd name="T18" fmla="*/ 95 w 109"/>
                <a:gd name="T19" fmla="*/ 93 h 95"/>
                <a:gd name="T20" fmla="*/ 109 w 109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5">
                  <a:moveTo>
                    <a:pt x="109" y="95"/>
                  </a:moveTo>
                  <a:lnTo>
                    <a:pt x="72" y="0"/>
                  </a:lnTo>
                  <a:lnTo>
                    <a:pt x="0" y="84"/>
                  </a:lnTo>
                  <a:lnTo>
                    <a:pt x="15" y="84"/>
                  </a:lnTo>
                  <a:lnTo>
                    <a:pt x="29" y="84"/>
                  </a:lnTo>
                  <a:lnTo>
                    <a:pt x="41" y="86"/>
                  </a:lnTo>
                  <a:lnTo>
                    <a:pt x="56" y="86"/>
                  </a:lnTo>
                  <a:lnTo>
                    <a:pt x="68" y="88"/>
                  </a:lnTo>
                  <a:lnTo>
                    <a:pt x="83" y="90"/>
                  </a:lnTo>
                  <a:lnTo>
                    <a:pt x="95" y="93"/>
                  </a:lnTo>
                  <a:lnTo>
                    <a:pt x="109" y="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4556" y="659"/>
              <a:ext cx="69" cy="721"/>
            </a:xfrm>
            <a:prstGeom prst="rect">
              <a:avLst/>
            </a:pr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52" name="Freeform 88"/>
            <p:cNvSpPr>
              <a:spLocks/>
            </p:cNvSpPr>
            <p:nvPr/>
          </p:nvSpPr>
          <p:spPr bwMode="auto">
            <a:xfrm>
              <a:off x="4281" y="1298"/>
              <a:ext cx="630" cy="163"/>
            </a:xfrm>
            <a:custGeom>
              <a:avLst/>
              <a:gdLst>
                <a:gd name="T0" fmla="*/ 1262 w 1262"/>
                <a:gd name="T1" fmla="*/ 326 h 326"/>
                <a:gd name="T2" fmla="*/ 1255 w 1262"/>
                <a:gd name="T3" fmla="*/ 292 h 326"/>
                <a:gd name="T4" fmla="*/ 1242 w 1262"/>
                <a:gd name="T5" fmla="*/ 260 h 326"/>
                <a:gd name="T6" fmla="*/ 1224 w 1262"/>
                <a:gd name="T7" fmla="*/ 230 h 326"/>
                <a:gd name="T8" fmla="*/ 1201 w 1262"/>
                <a:gd name="T9" fmla="*/ 199 h 326"/>
                <a:gd name="T10" fmla="*/ 1172 w 1262"/>
                <a:gd name="T11" fmla="*/ 171 h 326"/>
                <a:gd name="T12" fmla="*/ 1140 w 1262"/>
                <a:gd name="T13" fmla="*/ 144 h 326"/>
                <a:gd name="T14" fmla="*/ 1104 w 1262"/>
                <a:gd name="T15" fmla="*/ 119 h 326"/>
                <a:gd name="T16" fmla="*/ 1063 w 1262"/>
                <a:gd name="T17" fmla="*/ 95 h 326"/>
                <a:gd name="T18" fmla="*/ 1018 w 1262"/>
                <a:gd name="T19" fmla="*/ 74 h 326"/>
                <a:gd name="T20" fmla="*/ 972 w 1262"/>
                <a:gd name="T21" fmla="*/ 56 h 326"/>
                <a:gd name="T22" fmla="*/ 920 w 1262"/>
                <a:gd name="T23" fmla="*/ 40 h 326"/>
                <a:gd name="T24" fmla="*/ 868 w 1262"/>
                <a:gd name="T25" fmla="*/ 26 h 326"/>
                <a:gd name="T26" fmla="*/ 811 w 1262"/>
                <a:gd name="T27" fmla="*/ 15 h 326"/>
                <a:gd name="T28" fmla="*/ 753 w 1262"/>
                <a:gd name="T29" fmla="*/ 8 h 326"/>
                <a:gd name="T30" fmla="*/ 693 w 1262"/>
                <a:gd name="T31" fmla="*/ 2 h 326"/>
                <a:gd name="T32" fmla="*/ 632 w 1262"/>
                <a:gd name="T33" fmla="*/ 0 h 326"/>
                <a:gd name="T34" fmla="*/ 569 w 1262"/>
                <a:gd name="T35" fmla="*/ 2 h 326"/>
                <a:gd name="T36" fmla="*/ 510 w 1262"/>
                <a:gd name="T37" fmla="*/ 8 h 326"/>
                <a:gd name="T38" fmla="*/ 451 w 1262"/>
                <a:gd name="T39" fmla="*/ 15 h 326"/>
                <a:gd name="T40" fmla="*/ 396 w 1262"/>
                <a:gd name="T41" fmla="*/ 26 h 326"/>
                <a:gd name="T42" fmla="*/ 342 w 1262"/>
                <a:gd name="T43" fmla="*/ 40 h 326"/>
                <a:gd name="T44" fmla="*/ 292 w 1262"/>
                <a:gd name="T45" fmla="*/ 56 h 326"/>
                <a:gd name="T46" fmla="*/ 243 w 1262"/>
                <a:gd name="T47" fmla="*/ 74 h 326"/>
                <a:gd name="T48" fmla="*/ 199 w 1262"/>
                <a:gd name="T49" fmla="*/ 95 h 326"/>
                <a:gd name="T50" fmla="*/ 159 w 1262"/>
                <a:gd name="T51" fmla="*/ 119 h 326"/>
                <a:gd name="T52" fmla="*/ 122 w 1262"/>
                <a:gd name="T53" fmla="*/ 144 h 326"/>
                <a:gd name="T54" fmla="*/ 90 w 1262"/>
                <a:gd name="T55" fmla="*/ 171 h 326"/>
                <a:gd name="T56" fmla="*/ 61 w 1262"/>
                <a:gd name="T57" fmla="*/ 199 h 326"/>
                <a:gd name="T58" fmla="*/ 38 w 1262"/>
                <a:gd name="T59" fmla="*/ 230 h 326"/>
                <a:gd name="T60" fmla="*/ 20 w 1262"/>
                <a:gd name="T61" fmla="*/ 260 h 326"/>
                <a:gd name="T62" fmla="*/ 7 w 1262"/>
                <a:gd name="T63" fmla="*/ 292 h 326"/>
                <a:gd name="T64" fmla="*/ 0 w 1262"/>
                <a:gd name="T65" fmla="*/ 326 h 326"/>
                <a:gd name="T66" fmla="*/ 1262 w 1262"/>
                <a:gd name="T6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2" h="326">
                  <a:moveTo>
                    <a:pt x="1262" y="326"/>
                  </a:moveTo>
                  <a:lnTo>
                    <a:pt x="1255" y="292"/>
                  </a:lnTo>
                  <a:lnTo>
                    <a:pt x="1242" y="260"/>
                  </a:lnTo>
                  <a:lnTo>
                    <a:pt x="1224" y="230"/>
                  </a:lnTo>
                  <a:lnTo>
                    <a:pt x="1201" y="199"/>
                  </a:lnTo>
                  <a:lnTo>
                    <a:pt x="1172" y="171"/>
                  </a:lnTo>
                  <a:lnTo>
                    <a:pt x="1140" y="144"/>
                  </a:lnTo>
                  <a:lnTo>
                    <a:pt x="1104" y="119"/>
                  </a:lnTo>
                  <a:lnTo>
                    <a:pt x="1063" y="95"/>
                  </a:lnTo>
                  <a:lnTo>
                    <a:pt x="1018" y="74"/>
                  </a:lnTo>
                  <a:lnTo>
                    <a:pt x="972" y="56"/>
                  </a:lnTo>
                  <a:lnTo>
                    <a:pt x="920" y="40"/>
                  </a:lnTo>
                  <a:lnTo>
                    <a:pt x="868" y="26"/>
                  </a:lnTo>
                  <a:lnTo>
                    <a:pt x="811" y="15"/>
                  </a:lnTo>
                  <a:lnTo>
                    <a:pt x="753" y="8"/>
                  </a:lnTo>
                  <a:lnTo>
                    <a:pt x="693" y="2"/>
                  </a:lnTo>
                  <a:lnTo>
                    <a:pt x="632" y="0"/>
                  </a:lnTo>
                  <a:lnTo>
                    <a:pt x="569" y="2"/>
                  </a:lnTo>
                  <a:lnTo>
                    <a:pt x="510" y="8"/>
                  </a:lnTo>
                  <a:lnTo>
                    <a:pt x="451" y="15"/>
                  </a:lnTo>
                  <a:lnTo>
                    <a:pt x="396" y="26"/>
                  </a:lnTo>
                  <a:lnTo>
                    <a:pt x="342" y="40"/>
                  </a:lnTo>
                  <a:lnTo>
                    <a:pt x="292" y="56"/>
                  </a:lnTo>
                  <a:lnTo>
                    <a:pt x="243" y="74"/>
                  </a:lnTo>
                  <a:lnTo>
                    <a:pt x="199" y="95"/>
                  </a:lnTo>
                  <a:lnTo>
                    <a:pt x="159" y="119"/>
                  </a:lnTo>
                  <a:lnTo>
                    <a:pt x="122" y="144"/>
                  </a:lnTo>
                  <a:lnTo>
                    <a:pt x="90" y="171"/>
                  </a:lnTo>
                  <a:lnTo>
                    <a:pt x="61" y="199"/>
                  </a:lnTo>
                  <a:lnTo>
                    <a:pt x="38" y="230"/>
                  </a:lnTo>
                  <a:lnTo>
                    <a:pt x="20" y="260"/>
                  </a:lnTo>
                  <a:lnTo>
                    <a:pt x="7" y="292"/>
                  </a:lnTo>
                  <a:lnTo>
                    <a:pt x="0" y="326"/>
                  </a:lnTo>
                  <a:lnTo>
                    <a:pt x="1262" y="326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53" name="Freeform 89"/>
            <p:cNvSpPr>
              <a:spLocks/>
            </p:cNvSpPr>
            <p:nvPr/>
          </p:nvSpPr>
          <p:spPr bwMode="auto">
            <a:xfrm rot="1053213">
              <a:off x="3986" y="573"/>
              <a:ext cx="1156" cy="204"/>
            </a:xfrm>
            <a:custGeom>
              <a:avLst/>
              <a:gdLst>
                <a:gd name="T0" fmla="*/ 2300 w 2312"/>
                <a:gd name="T1" fmla="*/ 0 h 408"/>
                <a:gd name="T2" fmla="*/ 2312 w 2312"/>
                <a:gd name="T3" fmla="*/ 86 h 408"/>
                <a:gd name="T4" fmla="*/ 11 w 2312"/>
                <a:gd name="T5" fmla="*/ 408 h 408"/>
                <a:gd name="T6" fmla="*/ 0 w 2312"/>
                <a:gd name="T7" fmla="*/ 322 h 408"/>
                <a:gd name="T8" fmla="*/ 2300 w 2312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2" h="408">
                  <a:moveTo>
                    <a:pt x="2300" y="0"/>
                  </a:moveTo>
                  <a:lnTo>
                    <a:pt x="2312" y="86"/>
                  </a:lnTo>
                  <a:lnTo>
                    <a:pt x="11" y="408"/>
                  </a:lnTo>
                  <a:lnTo>
                    <a:pt x="0" y="322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54" name="Freeform 90"/>
            <p:cNvSpPr>
              <a:spLocks/>
            </p:cNvSpPr>
            <p:nvPr/>
          </p:nvSpPr>
          <p:spPr bwMode="auto">
            <a:xfrm>
              <a:off x="4532" y="504"/>
              <a:ext cx="123" cy="123"/>
            </a:xfrm>
            <a:custGeom>
              <a:avLst/>
              <a:gdLst>
                <a:gd name="T0" fmla="*/ 123 w 247"/>
                <a:gd name="T1" fmla="*/ 245 h 245"/>
                <a:gd name="T2" fmla="*/ 148 w 247"/>
                <a:gd name="T3" fmla="*/ 243 h 245"/>
                <a:gd name="T4" fmla="*/ 172 w 247"/>
                <a:gd name="T5" fmla="*/ 236 h 245"/>
                <a:gd name="T6" fmla="*/ 193 w 247"/>
                <a:gd name="T7" fmla="*/ 224 h 245"/>
                <a:gd name="T8" fmla="*/ 211 w 247"/>
                <a:gd name="T9" fmla="*/ 209 h 245"/>
                <a:gd name="T10" fmla="*/ 225 w 247"/>
                <a:gd name="T11" fmla="*/ 192 h 245"/>
                <a:gd name="T12" fmla="*/ 238 w 247"/>
                <a:gd name="T13" fmla="*/ 170 h 245"/>
                <a:gd name="T14" fmla="*/ 245 w 247"/>
                <a:gd name="T15" fmla="*/ 147 h 245"/>
                <a:gd name="T16" fmla="*/ 247 w 247"/>
                <a:gd name="T17" fmla="*/ 122 h 245"/>
                <a:gd name="T18" fmla="*/ 245 w 247"/>
                <a:gd name="T19" fmla="*/ 97 h 245"/>
                <a:gd name="T20" fmla="*/ 238 w 247"/>
                <a:gd name="T21" fmla="*/ 75 h 245"/>
                <a:gd name="T22" fmla="*/ 225 w 247"/>
                <a:gd name="T23" fmla="*/ 54 h 245"/>
                <a:gd name="T24" fmla="*/ 211 w 247"/>
                <a:gd name="T25" fmla="*/ 36 h 245"/>
                <a:gd name="T26" fmla="*/ 193 w 247"/>
                <a:gd name="T27" fmla="*/ 21 h 245"/>
                <a:gd name="T28" fmla="*/ 172 w 247"/>
                <a:gd name="T29" fmla="*/ 9 h 245"/>
                <a:gd name="T30" fmla="*/ 148 w 247"/>
                <a:gd name="T31" fmla="*/ 2 h 245"/>
                <a:gd name="T32" fmla="*/ 123 w 247"/>
                <a:gd name="T33" fmla="*/ 0 h 245"/>
                <a:gd name="T34" fmla="*/ 98 w 247"/>
                <a:gd name="T35" fmla="*/ 2 h 245"/>
                <a:gd name="T36" fmla="*/ 75 w 247"/>
                <a:gd name="T37" fmla="*/ 9 h 245"/>
                <a:gd name="T38" fmla="*/ 54 w 247"/>
                <a:gd name="T39" fmla="*/ 21 h 245"/>
                <a:gd name="T40" fmla="*/ 36 w 247"/>
                <a:gd name="T41" fmla="*/ 36 h 245"/>
                <a:gd name="T42" fmla="*/ 21 w 247"/>
                <a:gd name="T43" fmla="*/ 54 h 245"/>
                <a:gd name="T44" fmla="*/ 9 w 247"/>
                <a:gd name="T45" fmla="*/ 75 h 245"/>
                <a:gd name="T46" fmla="*/ 2 w 247"/>
                <a:gd name="T47" fmla="*/ 97 h 245"/>
                <a:gd name="T48" fmla="*/ 0 w 247"/>
                <a:gd name="T49" fmla="*/ 122 h 245"/>
                <a:gd name="T50" fmla="*/ 2 w 247"/>
                <a:gd name="T51" fmla="*/ 147 h 245"/>
                <a:gd name="T52" fmla="*/ 9 w 247"/>
                <a:gd name="T53" fmla="*/ 170 h 245"/>
                <a:gd name="T54" fmla="*/ 21 w 247"/>
                <a:gd name="T55" fmla="*/ 192 h 245"/>
                <a:gd name="T56" fmla="*/ 36 w 247"/>
                <a:gd name="T57" fmla="*/ 209 h 245"/>
                <a:gd name="T58" fmla="*/ 54 w 247"/>
                <a:gd name="T59" fmla="*/ 224 h 245"/>
                <a:gd name="T60" fmla="*/ 75 w 247"/>
                <a:gd name="T61" fmla="*/ 236 h 245"/>
                <a:gd name="T62" fmla="*/ 98 w 247"/>
                <a:gd name="T63" fmla="*/ 243 h 245"/>
                <a:gd name="T64" fmla="*/ 123 w 247"/>
                <a:gd name="T65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7" h="245">
                  <a:moveTo>
                    <a:pt x="123" y="245"/>
                  </a:moveTo>
                  <a:lnTo>
                    <a:pt x="148" y="243"/>
                  </a:lnTo>
                  <a:lnTo>
                    <a:pt x="172" y="236"/>
                  </a:lnTo>
                  <a:lnTo>
                    <a:pt x="193" y="224"/>
                  </a:lnTo>
                  <a:lnTo>
                    <a:pt x="211" y="209"/>
                  </a:lnTo>
                  <a:lnTo>
                    <a:pt x="225" y="192"/>
                  </a:lnTo>
                  <a:lnTo>
                    <a:pt x="238" y="170"/>
                  </a:lnTo>
                  <a:lnTo>
                    <a:pt x="245" y="147"/>
                  </a:lnTo>
                  <a:lnTo>
                    <a:pt x="247" y="122"/>
                  </a:lnTo>
                  <a:lnTo>
                    <a:pt x="245" y="97"/>
                  </a:lnTo>
                  <a:lnTo>
                    <a:pt x="238" y="75"/>
                  </a:lnTo>
                  <a:lnTo>
                    <a:pt x="225" y="54"/>
                  </a:lnTo>
                  <a:lnTo>
                    <a:pt x="211" y="36"/>
                  </a:lnTo>
                  <a:lnTo>
                    <a:pt x="193" y="21"/>
                  </a:lnTo>
                  <a:lnTo>
                    <a:pt x="172" y="9"/>
                  </a:lnTo>
                  <a:lnTo>
                    <a:pt x="148" y="2"/>
                  </a:lnTo>
                  <a:lnTo>
                    <a:pt x="123" y="0"/>
                  </a:lnTo>
                  <a:lnTo>
                    <a:pt x="98" y="2"/>
                  </a:lnTo>
                  <a:lnTo>
                    <a:pt x="75" y="9"/>
                  </a:lnTo>
                  <a:lnTo>
                    <a:pt x="54" y="21"/>
                  </a:lnTo>
                  <a:lnTo>
                    <a:pt x="36" y="36"/>
                  </a:lnTo>
                  <a:lnTo>
                    <a:pt x="21" y="54"/>
                  </a:lnTo>
                  <a:lnTo>
                    <a:pt x="9" y="75"/>
                  </a:lnTo>
                  <a:lnTo>
                    <a:pt x="2" y="97"/>
                  </a:lnTo>
                  <a:lnTo>
                    <a:pt x="0" y="122"/>
                  </a:lnTo>
                  <a:lnTo>
                    <a:pt x="2" y="147"/>
                  </a:lnTo>
                  <a:lnTo>
                    <a:pt x="9" y="170"/>
                  </a:lnTo>
                  <a:lnTo>
                    <a:pt x="21" y="192"/>
                  </a:lnTo>
                  <a:lnTo>
                    <a:pt x="36" y="209"/>
                  </a:lnTo>
                  <a:lnTo>
                    <a:pt x="54" y="224"/>
                  </a:lnTo>
                  <a:lnTo>
                    <a:pt x="75" y="236"/>
                  </a:lnTo>
                  <a:lnTo>
                    <a:pt x="98" y="243"/>
                  </a:lnTo>
                  <a:lnTo>
                    <a:pt x="123" y="245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55" name="Freeform 91"/>
            <p:cNvSpPr>
              <a:spLocks/>
            </p:cNvSpPr>
            <p:nvPr/>
          </p:nvSpPr>
          <p:spPr bwMode="auto">
            <a:xfrm>
              <a:off x="4488" y="1350"/>
              <a:ext cx="307" cy="21"/>
            </a:xfrm>
            <a:custGeom>
              <a:avLst/>
              <a:gdLst>
                <a:gd name="T0" fmla="*/ 614 w 614"/>
                <a:gd name="T1" fmla="*/ 43 h 43"/>
                <a:gd name="T2" fmla="*/ 605 w 614"/>
                <a:gd name="T3" fmla="*/ 38 h 43"/>
                <a:gd name="T4" fmla="*/ 594 w 614"/>
                <a:gd name="T5" fmla="*/ 33 h 43"/>
                <a:gd name="T6" fmla="*/ 585 w 614"/>
                <a:gd name="T7" fmla="*/ 27 h 43"/>
                <a:gd name="T8" fmla="*/ 575 w 614"/>
                <a:gd name="T9" fmla="*/ 22 h 43"/>
                <a:gd name="T10" fmla="*/ 566 w 614"/>
                <a:gd name="T11" fmla="*/ 16 h 43"/>
                <a:gd name="T12" fmla="*/ 555 w 614"/>
                <a:gd name="T13" fmla="*/ 11 h 43"/>
                <a:gd name="T14" fmla="*/ 544 w 614"/>
                <a:gd name="T15" fmla="*/ 6 h 43"/>
                <a:gd name="T16" fmla="*/ 534 w 614"/>
                <a:gd name="T17" fmla="*/ 0 h 43"/>
                <a:gd name="T18" fmla="*/ 0 w 614"/>
                <a:gd name="T19" fmla="*/ 24 h 43"/>
                <a:gd name="T20" fmla="*/ 614 w 614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4" h="43">
                  <a:moveTo>
                    <a:pt x="614" y="43"/>
                  </a:moveTo>
                  <a:lnTo>
                    <a:pt x="605" y="38"/>
                  </a:lnTo>
                  <a:lnTo>
                    <a:pt x="594" y="33"/>
                  </a:lnTo>
                  <a:lnTo>
                    <a:pt x="585" y="27"/>
                  </a:lnTo>
                  <a:lnTo>
                    <a:pt x="575" y="22"/>
                  </a:lnTo>
                  <a:lnTo>
                    <a:pt x="566" y="16"/>
                  </a:lnTo>
                  <a:lnTo>
                    <a:pt x="555" y="11"/>
                  </a:lnTo>
                  <a:lnTo>
                    <a:pt x="544" y="6"/>
                  </a:lnTo>
                  <a:lnTo>
                    <a:pt x="534" y="0"/>
                  </a:lnTo>
                  <a:lnTo>
                    <a:pt x="0" y="24"/>
                  </a:lnTo>
                  <a:lnTo>
                    <a:pt x="614" y="43"/>
                  </a:lnTo>
                  <a:close/>
                </a:path>
              </a:pathLst>
            </a:custGeom>
            <a:solidFill>
              <a:srgbClr val="28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56" name="Freeform 92"/>
            <p:cNvSpPr>
              <a:spLocks/>
            </p:cNvSpPr>
            <p:nvPr/>
          </p:nvSpPr>
          <p:spPr bwMode="auto">
            <a:xfrm>
              <a:off x="4518" y="1398"/>
              <a:ext cx="331" cy="24"/>
            </a:xfrm>
            <a:custGeom>
              <a:avLst/>
              <a:gdLst>
                <a:gd name="T0" fmla="*/ 662 w 662"/>
                <a:gd name="T1" fmla="*/ 48 h 48"/>
                <a:gd name="T2" fmla="*/ 653 w 662"/>
                <a:gd name="T3" fmla="*/ 36 h 48"/>
                <a:gd name="T4" fmla="*/ 645 w 662"/>
                <a:gd name="T5" fmla="*/ 23 h 48"/>
                <a:gd name="T6" fmla="*/ 634 w 662"/>
                <a:gd name="T7" fmla="*/ 11 h 48"/>
                <a:gd name="T8" fmla="*/ 621 w 662"/>
                <a:gd name="T9" fmla="*/ 0 h 48"/>
                <a:gd name="T10" fmla="*/ 0 w 662"/>
                <a:gd name="T11" fmla="*/ 25 h 48"/>
                <a:gd name="T12" fmla="*/ 662 w 66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48">
                  <a:moveTo>
                    <a:pt x="662" y="48"/>
                  </a:moveTo>
                  <a:lnTo>
                    <a:pt x="653" y="36"/>
                  </a:lnTo>
                  <a:lnTo>
                    <a:pt x="645" y="23"/>
                  </a:lnTo>
                  <a:lnTo>
                    <a:pt x="634" y="11"/>
                  </a:lnTo>
                  <a:lnTo>
                    <a:pt x="621" y="0"/>
                  </a:lnTo>
                  <a:lnTo>
                    <a:pt x="0" y="25"/>
                  </a:lnTo>
                  <a:lnTo>
                    <a:pt x="662" y="48"/>
                  </a:lnTo>
                  <a:close/>
                </a:path>
              </a:pathLst>
            </a:custGeom>
            <a:solidFill>
              <a:srgbClr val="28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57" name="Freeform 93"/>
            <p:cNvSpPr>
              <a:spLocks/>
            </p:cNvSpPr>
            <p:nvPr/>
          </p:nvSpPr>
          <p:spPr bwMode="auto">
            <a:xfrm>
              <a:off x="4053" y="600"/>
              <a:ext cx="132" cy="319"/>
            </a:xfrm>
            <a:custGeom>
              <a:avLst/>
              <a:gdLst>
                <a:gd name="T0" fmla="*/ 265 w 265"/>
                <a:gd name="T1" fmla="*/ 630 h 639"/>
                <a:gd name="T2" fmla="*/ 23 w 265"/>
                <a:gd name="T3" fmla="*/ 0 h 639"/>
                <a:gd name="T4" fmla="*/ 0 w 265"/>
                <a:gd name="T5" fmla="*/ 9 h 639"/>
                <a:gd name="T6" fmla="*/ 241 w 265"/>
                <a:gd name="T7" fmla="*/ 639 h 639"/>
                <a:gd name="T8" fmla="*/ 265 w 265"/>
                <a:gd name="T9" fmla="*/ 63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639">
                  <a:moveTo>
                    <a:pt x="265" y="630"/>
                  </a:moveTo>
                  <a:lnTo>
                    <a:pt x="23" y="0"/>
                  </a:lnTo>
                  <a:lnTo>
                    <a:pt x="0" y="9"/>
                  </a:lnTo>
                  <a:lnTo>
                    <a:pt x="241" y="639"/>
                  </a:lnTo>
                  <a:lnTo>
                    <a:pt x="265" y="63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3983" y="598"/>
              <a:ext cx="45" cy="344"/>
            </a:xfrm>
            <a:custGeom>
              <a:avLst/>
              <a:gdLst>
                <a:gd name="T0" fmla="*/ 65 w 90"/>
                <a:gd name="T1" fmla="*/ 0 h 690"/>
                <a:gd name="T2" fmla="*/ 0 w 90"/>
                <a:gd name="T3" fmla="*/ 688 h 690"/>
                <a:gd name="T4" fmla="*/ 25 w 90"/>
                <a:gd name="T5" fmla="*/ 690 h 690"/>
                <a:gd name="T6" fmla="*/ 90 w 90"/>
                <a:gd name="T7" fmla="*/ 2 h 690"/>
                <a:gd name="T8" fmla="*/ 65 w 90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90">
                  <a:moveTo>
                    <a:pt x="65" y="0"/>
                  </a:moveTo>
                  <a:lnTo>
                    <a:pt x="0" y="688"/>
                  </a:lnTo>
                  <a:lnTo>
                    <a:pt x="25" y="690"/>
                  </a:lnTo>
                  <a:lnTo>
                    <a:pt x="90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59" name="Freeform 95"/>
            <p:cNvSpPr>
              <a:spLocks/>
            </p:cNvSpPr>
            <p:nvPr/>
          </p:nvSpPr>
          <p:spPr bwMode="auto">
            <a:xfrm>
              <a:off x="3787" y="576"/>
              <a:ext cx="197" cy="321"/>
            </a:xfrm>
            <a:custGeom>
              <a:avLst/>
              <a:gdLst>
                <a:gd name="T0" fmla="*/ 372 w 394"/>
                <a:gd name="T1" fmla="*/ 0 h 643"/>
                <a:gd name="T2" fmla="*/ 0 w 394"/>
                <a:gd name="T3" fmla="*/ 630 h 643"/>
                <a:gd name="T4" fmla="*/ 21 w 394"/>
                <a:gd name="T5" fmla="*/ 643 h 643"/>
                <a:gd name="T6" fmla="*/ 394 w 394"/>
                <a:gd name="T7" fmla="*/ 13 h 643"/>
                <a:gd name="T8" fmla="*/ 372 w 394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643">
                  <a:moveTo>
                    <a:pt x="372" y="0"/>
                  </a:moveTo>
                  <a:lnTo>
                    <a:pt x="0" y="630"/>
                  </a:lnTo>
                  <a:lnTo>
                    <a:pt x="21" y="643"/>
                  </a:lnTo>
                  <a:lnTo>
                    <a:pt x="394" y="1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60" name="Freeform 96"/>
            <p:cNvSpPr>
              <a:spLocks/>
            </p:cNvSpPr>
            <p:nvPr/>
          </p:nvSpPr>
          <p:spPr bwMode="auto">
            <a:xfrm>
              <a:off x="3744" y="912"/>
              <a:ext cx="456" cy="235"/>
            </a:xfrm>
            <a:custGeom>
              <a:avLst/>
              <a:gdLst>
                <a:gd name="T0" fmla="*/ 0 w 911"/>
                <a:gd name="T1" fmla="*/ 0 h 469"/>
                <a:gd name="T2" fmla="*/ 0 w 911"/>
                <a:gd name="T3" fmla="*/ 4 h 469"/>
                <a:gd name="T4" fmla="*/ 0 w 911"/>
                <a:gd name="T5" fmla="*/ 5 h 469"/>
                <a:gd name="T6" fmla="*/ 0 w 911"/>
                <a:gd name="T7" fmla="*/ 9 h 469"/>
                <a:gd name="T8" fmla="*/ 0 w 911"/>
                <a:gd name="T9" fmla="*/ 13 h 469"/>
                <a:gd name="T10" fmla="*/ 2 w 911"/>
                <a:gd name="T11" fmla="*/ 59 h 469"/>
                <a:gd name="T12" fmla="*/ 9 w 911"/>
                <a:gd name="T13" fmla="*/ 104 h 469"/>
                <a:gd name="T14" fmla="*/ 20 w 911"/>
                <a:gd name="T15" fmla="*/ 149 h 469"/>
                <a:gd name="T16" fmla="*/ 36 w 911"/>
                <a:gd name="T17" fmla="*/ 190 h 469"/>
                <a:gd name="T18" fmla="*/ 56 w 911"/>
                <a:gd name="T19" fmla="*/ 231 h 469"/>
                <a:gd name="T20" fmla="*/ 79 w 911"/>
                <a:gd name="T21" fmla="*/ 269 h 469"/>
                <a:gd name="T22" fmla="*/ 104 w 911"/>
                <a:gd name="T23" fmla="*/ 303 h 469"/>
                <a:gd name="T24" fmla="*/ 135 w 911"/>
                <a:gd name="T25" fmla="*/ 335 h 469"/>
                <a:gd name="T26" fmla="*/ 167 w 911"/>
                <a:gd name="T27" fmla="*/ 365 h 469"/>
                <a:gd name="T28" fmla="*/ 201 w 911"/>
                <a:gd name="T29" fmla="*/ 390 h 469"/>
                <a:gd name="T30" fmla="*/ 238 w 911"/>
                <a:gd name="T31" fmla="*/ 414 h 469"/>
                <a:gd name="T32" fmla="*/ 279 w 911"/>
                <a:gd name="T33" fmla="*/ 433 h 469"/>
                <a:gd name="T34" fmla="*/ 321 w 911"/>
                <a:gd name="T35" fmla="*/ 449 h 469"/>
                <a:gd name="T36" fmla="*/ 365 w 911"/>
                <a:gd name="T37" fmla="*/ 460 h 469"/>
                <a:gd name="T38" fmla="*/ 410 w 911"/>
                <a:gd name="T39" fmla="*/ 467 h 469"/>
                <a:gd name="T40" fmla="*/ 457 w 911"/>
                <a:gd name="T41" fmla="*/ 469 h 469"/>
                <a:gd name="T42" fmla="*/ 503 w 911"/>
                <a:gd name="T43" fmla="*/ 467 h 469"/>
                <a:gd name="T44" fmla="*/ 548 w 911"/>
                <a:gd name="T45" fmla="*/ 460 h 469"/>
                <a:gd name="T46" fmla="*/ 591 w 911"/>
                <a:gd name="T47" fmla="*/ 449 h 469"/>
                <a:gd name="T48" fmla="*/ 634 w 911"/>
                <a:gd name="T49" fmla="*/ 433 h 469"/>
                <a:gd name="T50" fmla="*/ 673 w 911"/>
                <a:gd name="T51" fmla="*/ 414 h 469"/>
                <a:gd name="T52" fmla="*/ 711 w 911"/>
                <a:gd name="T53" fmla="*/ 390 h 469"/>
                <a:gd name="T54" fmla="*/ 745 w 911"/>
                <a:gd name="T55" fmla="*/ 365 h 469"/>
                <a:gd name="T56" fmla="*/ 779 w 911"/>
                <a:gd name="T57" fmla="*/ 335 h 469"/>
                <a:gd name="T58" fmla="*/ 807 w 911"/>
                <a:gd name="T59" fmla="*/ 303 h 469"/>
                <a:gd name="T60" fmla="*/ 834 w 911"/>
                <a:gd name="T61" fmla="*/ 269 h 469"/>
                <a:gd name="T62" fmla="*/ 856 w 911"/>
                <a:gd name="T63" fmla="*/ 231 h 469"/>
                <a:gd name="T64" fmla="*/ 875 w 911"/>
                <a:gd name="T65" fmla="*/ 190 h 469"/>
                <a:gd name="T66" fmla="*/ 891 w 911"/>
                <a:gd name="T67" fmla="*/ 149 h 469"/>
                <a:gd name="T68" fmla="*/ 902 w 911"/>
                <a:gd name="T69" fmla="*/ 104 h 469"/>
                <a:gd name="T70" fmla="*/ 909 w 911"/>
                <a:gd name="T71" fmla="*/ 59 h 469"/>
                <a:gd name="T72" fmla="*/ 911 w 911"/>
                <a:gd name="T73" fmla="*/ 13 h 469"/>
                <a:gd name="T74" fmla="*/ 911 w 911"/>
                <a:gd name="T75" fmla="*/ 9 h 469"/>
                <a:gd name="T76" fmla="*/ 911 w 911"/>
                <a:gd name="T77" fmla="*/ 5 h 469"/>
                <a:gd name="T78" fmla="*/ 911 w 911"/>
                <a:gd name="T79" fmla="*/ 4 h 469"/>
                <a:gd name="T80" fmla="*/ 911 w 911"/>
                <a:gd name="T81" fmla="*/ 0 h 469"/>
                <a:gd name="T82" fmla="*/ 0 w 911"/>
                <a:gd name="T8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1" h="469">
                  <a:moveTo>
                    <a:pt x="0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59"/>
                  </a:lnTo>
                  <a:lnTo>
                    <a:pt x="9" y="104"/>
                  </a:lnTo>
                  <a:lnTo>
                    <a:pt x="20" y="149"/>
                  </a:lnTo>
                  <a:lnTo>
                    <a:pt x="36" y="190"/>
                  </a:lnTo>
                  <a:lnTo>
                    <a:pt x="56" y="231"/>
                  </a:lnTo>
                  <a:lnTo>
                    <a:pt x="79" y="269"/>
                  </a:lnTo>
                  <a:lnTo>
                    <a:pt x="104" y="303"/>
                  </a:lnTo>
                  <a:lnTo>
                    <a:pt x="135" y="335"/>
                  </a:lnTo>
                  <a:lnTo>
                    <a:pt x="167" y="365"/>
                  </a:lnTo>
                  <a:lnTo>
                    <a:pt x="201" y="390"/>
                  </a:lnTo>
                  <a:lnTo>
                    <a:pt x="238" y="414"/>
                  </a:lnTo>
                  <a:lnTo>
                    <a:pt x="279" y="433"/>
                  </a:lnTo>
                  <a:lnTo>
                    <a:pt x="321" y="449"/>
                  </a:lnTo>
                  <a:lnTo>
                    <a:pt x="365" y="460"/>
                  </a:lnTo>
                  <a:lnTo>
                    <a:pt x="410" y="467"/>
                  </a:lnTo>
                  <a:lnTo>
                    <a:pt x="457" y="469"/>
                  </a:lnTo>
                  <a:lnTo>
                    <a:pt x="503" y="467"/>
                  </a:lnTo>
                  <a:lnTo>
                    <a:pt x="548" y="460"/>
                  </a:lnTo>
                  <a:lnTo>
                    <a:pt x="591" y="449"/>
                  </a:lnTo>
                  <a:lnTo>
                    <a:pt x="634" y="433"/>
                  </a:lnTo>
                  <a:lnTo>
                    <a:pt x="673" y="414"/>
                  </a:lnTo>
                  <a:lnTo>
                    <a:pt x="711" y="390"/>
                  </a:lnTo>
                  <a:lnTo>
                    <a:pt x="745" y="365"/>
                  </a:lnTo>
                  <a:lnTo>
                    <a:pt x="779" y="335"/>
                  </a:lnTo>
                  <a:lnTo>
                    <a:pt x="807" y="303"/>
                  </a:lnTo>
                  <a:lnTo>
                    <a:pt x="834" y="269"/>
                  </a:lnTo>
                  <a:lnTo>
                    <a:pt x="856" y="231"/>
                  </a:lnTo>
                  <a:lnTo>
                    <a:pt x="875" y="190"/>
                  </a:lnTo>
                  <a:lnTo>
                    <a:pt x="891" y="149"/>
                  </a:lnTo>
                  <a:lnTo>
                    <a:pt x="902" y="104"/>
                  </a:lnTo>
                  <a:lnTo>
                    <a:pt x="909" y="59"/>
                  </a:lnTo>
                  <a:lnTo>
                    <a:pt x="911" y="13"/>
                  </a:lnTo>
                  <a:lnTo>
                    <a:pt x="911" y="9"/>
                  </a:lnTo>
                  <a:lnTo>
                    <a:pt x="911" y="5"/>
                  </a:lnTo>
                  <a:lnTo>
                    <a:pt x="911" y="4"/>
                  </a:lnTo>
                  <a:lnTo>
                    <a:pt x="9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61" name="Freeform 97"/>
            <p:cNvSpPr>
              <a:spLocks/>
            </p:cNvSpPr>
            <p:nvPr/>
          </p:nvSpPr>
          <p:spPr bwMode="auto">
            <a:xfrm>
              <a:off x="4972" y="804"/>
              <a:ext cx="136" cy="324"/>
            </a:xfrm>
            <a:custGeom>
              <a:avLst/>
              <a:gdLst>
                <a:gd name="T0" fmla="*/ 23 w 272"/>
                <a:gd name="T1" fmla="*/ 648 h 648"/>
                <a:gd name="T2" fmla="*/ 272 w 272"/>
                <a:gd name="T3" fmla="*/ 0 h 648"/>
                <a:gd name="T4" fmla="*/ 242 w 272"/>
                <a:gd name="T5" fmla="*/ 9 h 648"/>
                <a:gd name="T6" fmla="*/ 0 w 272"/>
                <a:gd name="T7" fmla="*/ 639 h 648"/>
                <a:gd name="T8" fmla="*/ 23 w 272"/>
                <a:gd name="T9" fmla="*/ 64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648">
                  <a:moveTo>
                    <a:pt x="23" y="648"/>
                  </a:moveTo>
                  <a:lnTo>
                    <a:pt x="272" y="0"/>
                  </a:lnTo>
                  <a:lnTo>
                    <a:pt x="242" y="9"/>
                  </a:lnTo>
                  <a:lnTo>
                    <a:pt x="0" y="639"/>
                  </a:lnTo>
                  <a:lnTo>
                    <a:pt x="23" y="648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62" name="Freeform 98"/>
            <p:cNvSpPr>
              <a:spLocks/>
            </p:cNvSpPr>
            <p:nvPr/>
          </p:nvSpPr>
          <p:spPr bwMode="auto">
            <a:xfrm>
              <a:off x="5155" y="786"/>
              <a:ext cx="210" cy="343"/>
            </a:xfrm>
            <a:custGeom>
              <a:avLst/>
              <a:gdLst>
                <a:gd name="T0" fmla="*/ 0 w 419"/>
                <a:gd name="T1" fmla="*/ 12 h 686"/>
                <a:gd name="T2" fmla="*/ 397 w 419"/>
                <a:gd name="T3" fmla="*/ 686 h 686"/>
                <a:gd name="T4" fmla="*/ 419 w 419"/>
                <a:gd name="T5" fmla="*/ 673 h 686"/>
                <a:gd name="T6" fmla="*/ 21 w 419"/>
                <a:gd name="T7" fmla="*/ 0 h 686"/>
                <a:gd name="T8" fmla="*/ 0 w 419"/>
                <a:gd name="T9" fmla="*/ 1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686">
                  <a:moveTo>
                    <a:pt x="0" y="12"/>
                  </a:moveTo>
                  <a:lnTo>
                    <a:pt x="397" y="686"/>
                  </a:lnTo>
                  <a:lnTo>
                    <a:pt x="419" y="673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63" name="Freeform 99"/>
            <p:cNvSpPr>
              <a:spLocks/>
            </p:cNvSpPr>
            <p:nvPr/>
          </p:nvSpPr>
          <p:spPr bwMode="auto">
            <a:xfrm>
              <a:off x="4944" y="1104"/>
              <a:ext cx="458" cy="234"/>
            </a:xfrm>
            <a:custGeom>
              <a:avLst/>
              <a:gdLst>
                <a:gd name="T0" fmla="*/ 1 w 914"/>
                <a:gd name="T1" fmla="*/ 0 h 469"/>
                <a:gd name="T2" fmla="*/ 1 w 914"/>
                <a:gd name="T3" fmla="*/ 3 h 469"/>
                <a:gd name="T4" fmla="*/ 1 w 914"/>
                <a:gd name="T5" fmla="*/ 7 h 469"/>
                <a:gd name="T6" fmla="*/ 0 w 914"/>
                <a:gd name="T7" fmla="*/ 8 h 469"/>
                <a:gd name="T8" fmla="*/ 0 w 914"/>
                <a:gd name="T9" fmla="*/ 12 h 469"/>
                <a:gd name="T10" fmla="*/ 1 w 914"/>
                <a:gd name="T11" fmla="*/ 59 h 469"/>
                <a:gd name="T12" fmla="*/ 9 w 914"/>
                <a:gd name="T13" fmla="*/ 103 h 469"/>
                <a:gd name="T14" fmla="*/ 21 w 914"/>
                <a:gd name="T15" fmla="*/ 148 h 469"/>
                <a:gd name="T16" fmla="*/ 35 w 914"/>
                <a:gd name="T17" fmla="*/ 189 h 469"/>
                <a:gd name="T18" fmla="*/ 55 w 914"/>
                <a:gd name="T19" fmla="*/ 231 h 469"/>
                <a:gd name="T20" fmla="*/ 78 w 914"/>
                <a:gd name="T21" fmla="*/ 268 h 469"/>
                <a:gd name="T22" fmla="*/ 105 w 914"/>
                <a:gd name="T23" fmla="*/ 302 h 469"/>
                <a:gd name="T24" fmla="*/ 134 w 914"/>
                <a:gd name="T25" fmla="*/ 334 h 469"/>
                <a:gd name="T26" fmla="*/ 166 w 914"/>
                <a:gd name="T27" fmla="*/ 365 h 469"/>
                <a:gd name="T28" fmla="*/ 202 w 914"/>
                <a:gd name="T29" fmla="*/ 390 h 469"/>
                <a:gd name="T30" fmla="*/ 239 w 914"/>
                <a:gd name="T31" fmla="*/ 413 h 469"/>
                <a:gd name="T32" fmla="*/ 281 w 914"/>
                <a:gd name="T33" fmla="*/ 433 h 469"/>
                <a:gd name="T34" fmla="*/ 322 w 914"/>
                <a:gd name="T35" fmla="*/ 449 h 469"/>
                <a:gd name="T36" fmla="*/ 366 w 914"/>
                <a:gd name="T37" fmla="*/ 460 h 469"/>
                <a:gd name="T38" fmla="*/ 411 w 914"/>
                <a:gd name="T39" fmla="*/ 467 h 469"/>
                <a:gd name="T40" fmla="*/ 458 w 914"/>
                <a:gd name="T41" fmla="*/ 469 h 469"/>
                <a:gd name="T42" fmla="*/ 504 w 914"/>
                <a:gd name="T43" fmla="*/ 467 h 469"/>
                <a:gd name="T44" fmla="*/ 549 w 914"/>
                <a:gd name="T45" fmla="*/ 460 h 469"/>
                <a:gd name="T46" fmla="*/ 594 w 914"/>
                <a:gd name="T47" fmla="*/ 449 h 469"/>
                <a:gd name="T48" fmla="*/ 635 w 914"/>
                <a:gd name="T49" fmla="*/ 433 h 469"/>
                <a:gd name="T50" fmla="*/ 676 w 914"/>
                <a:gd name="T51" fmla="*/ 413 h 469"/>
                <a:gd name="T52" fmla="*/ 714 w 914"/>
                <a:gd name="T53" fmla="*/ 390 h 469"/>
                <a:gd name="T54" fmla="*/ 748 w 914"/>
                <a:gd name="T55" fmla="*/ 365 h 469"/>
                <a:gd name="T56" fmla="*/ 780 w 914"/>
                <a:gd name="T57" fmla="*/ 334 h 469"/>
                <a:gd name="T58" fmla="*/ 810 w 914"/>
                <a:gd name="T59" fmla="*/ 302 h 469"/>
                <a:gd name="T60" fmla="*/ 835 w 914"/>
                <a:gd name="T61" fmla="*/ 268 h 469"/>
                <a:gd name="T62" fmla="*/ 859 w 914"/>
                <a:gd name="T63" fmla="*/ 231 h 469"/>
                <a:gd name="T64" fmla="*/ 878 w 914"/>
                <a:gd name="T65" fmla="*/ 189 h 469"/>
                <a:gd name="T66" fmla="*/ 894 w 914"/>
                <a:gd name="T67" fmla="*/ 148 h 469"/>
                <a:gd name="T68" fmla="*/ 905 w 914"/>
                <a:gd name="T69" fmla="*/ 103 h 469"/>
                <a:gd name="T70" fmla="*/ 912 w 914"/>
                <a:gd name="T71" fmla="*/ 59 h 469"/>
                <a:gd name="T72" fmla="*/ 914 w 914"/>
                <a:gd name="T73" fmla="*/ 12 h 469"/>
                <a:gd name="T74" fmla="*/ 914 w 914"/>
                <a:gd name="T75" fmla="*/ 8 h 469"/>
                <a:gd name="T76" fmla="*/ 914 w 914"/>
                <a:gd name="T77" fmla="*/ 7 h 469"/>
                <a:gd name="T78" fmla="*/ 914 w 914"/>
                <a:gd name="T79" fmla="*/ 3 h 469"/>
                <a:gd name="T80" fmla="*/ 914 w 914"/>
                <a:gd name="T81" fmla="*/ 0 h 469"/>
                <a:gd name="T82" fmla="*/ 1 w 914"/>
                <a:gd name="T8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4" h="469">
                  <a:moveTo>
                    <a:pt x="1" y="0"/>
                  </a:moveTo>
                  <a:lnTo>
                    <a:pt x="1" y="3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59"/>
                  </a:lnTo>
                  <a:lnTo>
                    <a:pt x="9" y="103"/>
                  </a:lnTo>
                  <a:lnTo>
                    <a:pt x="21" y="148"/>
                  </a:lnTo>
                  <a:lnTo>
                    <a:pt x="35" y="189"/>
                  </a:lnTo>
                  <a:lnTo>
                    <a:pt x="55" y="231"/>
                  </a:lnTo>
                  <a:lnTo>
                    <a:pt x="78" y="268"/>
                  </a:lnTo>
                  <a:lnTo>
                    <a:pt x="105" y="302"/>
                  </a:lnTo>
                  <a:lnTo>
                    <a:pt x="134" y="334"/>
                  </a:lnTo>
                  <a:lnTo>
                    <a:pt x="166" y="365"/>
                  </a:lnTo>
                  <a:lnTo>
                    <a:pt x="202" y="390"/>
                  </a:lnTo>
                  <a:lnTo>
                    <a:pt x="239" y="413"/>
                  </a:lnTo>
                  <a:lnTo>
                    <a:pt x="281" y="433"/>
                  </a:lnTo>
                  <a:lnTo>
                    <a:pt x="322" y="449"/>
                  </a:lnTo>
                  <a:lnTo>
                    <a:pt x="366" y="460"/>
                  </a:lnTo>
                  <a:lnTo>
                    <a:pt x="411" y="467"/>
                  </a:lnTo>
                  <a:lnTo>
                    <a:pt x="458" y="469"/>
                  </a:lnTo>
                  <a:lnTo>
                    <a:pt x="504" y="467"/>
                  </a:lnTo>
                  <a:lnTo>
                    <a:pt x="549" y="460"/>
                  </a:lnTo>
                  <a:lnTo>
                    <a:pt x="594" y="449"/>
                  </a:lnTo>
                  <a:lnTo>
                    <a:pt x="635" y="433"/>
                  </a:lnTo>
                  <a:lnTo>
                    <a:pt x="676" y="413"/>
                  </a:lnTo>
                  <a:lnTo>
                    <a:pt x="714" y="390"/>
                  </a:lnTo>
                  <a:lnTo>
                    <a:pt x="748" y="365"/>
                  </a:lnTo>
                  <a:lnTo>
                    <a:pt x="780" y="334"/>
                  </a:lnTo>
                  <a:lnTo>
                    <a:pt x="810" y="302"/>
                  </a:lnTo>
                  <a:lnTo>
                    <a:pt x="835" y="268"/>
                  </a:lnTo>
                  <a:lnTo>
                    <a:pt x="859" y="231"/>
                  </a:lnTo>
                  <a:lnTo>
                    <a:pt x="878" y="189"/>
                  </a:lnTo>
                  <a:lnTo>
                    <a:pt x="894" y="148"/>
                  </a:lnTo>
                  <a:lnTo>
                    <a:pt x="905" y="103"/>
                  </a:lnTo>
                  <a:lnTo>
                    <a:pt x="912" y="59"/>
                  </a:lnTo>
                  <a:lnTo>
                    <a:pt x="914" y="12"/>
                  </a:lnTo>
                  <a:lnTo>
                    <a:pt x="914" y="8"/>
                  </a:lnTo>
                  <a:lnTo>
                    <a:pt x="914" y="7"/>
                  </a:lnTo>
                  <a:lnTo>
                    <a:pt x="914" y="3"/>
                  </a:lnTo>
                  <a:lnTo>
                    <a:pt x="91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64" name="Freeform 100"/>
            <p:cNvSpPr>
              <a:spLocks/>
            </p:cNvSpPr>
            <p:nvPr/>
          </p:nvSpPr>
          <p:spPr bwMode="auto">
            <a:xfrm>
              <a:off x="5084" y="1208"/>
              <a:ext cx="251" cy="26"/>
            </a:xfrm>
            <a:custGeom>
              <a:avLst/>
              <a:gdLst>
                <a:gd name="T0" fmla="*/ 474 w 503"/>
                <a:gd name="T1" fmla="*/ 52 h 52"/>
                <a:gd name="T2" fmla="*/ 481 w 503"/>
                <a:gd name="T3" fmla="*/ 40 h 52"/>
                <a:gd name="T4" fmla="*/ 488 w 503"/>
                <a:gd name="T5" fmla="*/ 25 h 52"/>
                <a:gd name="T6" fmla="*/ 495 w 503"/>
                <a:gd name="T7" fmla="*/ 13 h 52"/>
                <a:gd name="T8" fmla="*/ 503 w 503"/>
                <a:gd name="T9" fmla="*/ 0 h 52"/>
                <a:gd name="T10" fmla="*/ 0 w 503"/>
                <a:gd name="T11" fmla="*/ 34 h 52"/>
                <a:gd name="T12" fmla="*/ 474 w 50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52">
                  <a:moveTo>
                    <a:pt x="474" y="52"/>
                  </a:moveTo>
                  <a:lnTo>
                    <a:pt x="481" y="40"/>
                  </a:lnTo>
                  <a:lnTo>
                    <a:pt x="488" y="25"/>
                  </a:lnTo>
                  <a:lnTo>
                    <a:pt x="495" y="13"/>
                  </a:lnTo>
                  <a:lnTo>
                    <a:pt x="503" y="0"/>
                  </a:lnTo>
                  <a:lnTo>
                    <a:pt x="0" y="34"/>
                  </a:lnTo>
                  <a:lnTo>
                    <a:pt x="474" y="52"/>
                  </a:lnTo>
                  <a:close/>
                </a:path>
              </a:pathLst>
            </a:custGeom>
            <a:solidFill>
              <a:srgbClr val="282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365" name="Freeform 101"/>
            <p:cNvSpPr>
              <a:spLocks/>
            </p:cNvSpPr>
            <p:nvPr/>
          </p:nvSpPr>
          <p:spPr bwMode="auto">
            <a:xfrm>
              <a:off x="5139" y="768"/>
              <a:ext cx="45" cy="344"/>
            </a:xfrm>
            <a:custGeom>
              <a:avLst/>
              <a:gdLst>
                <a:gd name="T0" fmla="*/ 0 w 91"/>
                <a:gd name="T1" fmla="*/ 2 h 690"/>
                <a:gd name="T2" fmla="*/ 66 w 91"/>
                <a:gd name="T3" fmla="*/ 690 h 690"/>
                <a:gd name="T4" fmla="*/ 91 w 91"/>
                <a:gd name="T5" fmla="*/ 688 h 690"/>
                <a:gd name="T6" fmla="*/ 25 w 91"/>
                <a:gd name="T7" fmla="*/ 0 h 690"/>
                <a:gd name="T8" fmla="*/ 0 w 91"/>
                <a:gd name="T9" fmla="*/ 2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90">
                  <a:moveTo>
                    <a:pt x="0" y="2"/>
                  </a:moveTo>
                  <a:lnTo>
                    <a:pt x="66" y="690"/>
                  </a:lnTo>
                  <a:lnTo>
                    <a:pt x="91" y="688"/>
                  </a:lnTo>
                  <a:lnTo>
                    <a:pt x="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1366" name="Text Box 102"/>
          <p:cNvSpPr txBox="1">
            <a:spLocks noChangeArrowheads="1"/>
          </p:cNvSpPr>
          <p:nvPr/>
        </p:nvSpPr>
        <p:spPr bwMode="auto">
          <a:xfrm>
            <a:off x="6800850" y="3867837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880" indent="-182880" algn="ctr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惻隱</a:t>
            </a:r>
            <a:r>
              <a:rPr lang="zh-TW" altLang="en-US" sz="2400" b="1" dirty="0" smtClean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</a:t>
            </a:r>
            <a:endParaRPr lang="en-US" altLang="zh-TW" sz="2400" b="1" dirty="0">
              <a:solidFill>
                <a:srgbClr val="00B05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zh-TW" sz="2400" b="1" dirty="0" smtClean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Compassio</a:t>
            </a:r>
            <a:r>
              <a:rPr lang="en-US" sz="2400" b="1" dirty="0" smtClean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r>
              <a:rPr lang="en-US" altLang="zh-TW" sz="2400" b="1" dirty="0" smtClean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en-US" sz="2400" b="1" dirty="0">
              <a:solidFill>
                <a:srgbClr val="00B05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367" name="Text Box 103"/>
          <p:cNvSpPr txBox="1">
            <a:spLocks noChangeArrowheads="1"/>
          </p:cNvSpPr>
          <p:nvPr/>
        </p:nvSpPr>
        <p:spPr bwMode="auto">
          <a:xfrm>
            <a:off x="1445859" y="4069140"/>
            <a:ext cx="19944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命的危險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工作骯髒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時間行程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金錢花費</a:t>
            </a:r>
            <a:endParaRPr lang="en-US" altLang="en-US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人和撒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馬利亞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人的考量</a:t>
            </a:r>
            <a:endParaRPr lang="en-US" altLang="en-US" sz="4000" b="1" dirty="0">
              <a:ea typeface="PMingLiU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5715000"/>
            <a:ext cx="6004236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假設你走在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下去耶利哥的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路上，你會如何反應？你願意嗎？</a:t>
            </a:r>
            <a:endParaRPr lang="en-US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065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一</a:t>
            </a:r>
            <a:r>
              <a:rPr lang="zh-TW" altLang="en-US" sz="4000" b="1" dirty="0" smtClean="0"/>
              <a:t>個</a:t>
            </a:r>
            <a:r>
              <a:rPr lang="zh-TW" altLang="en-US" sz="4000" b="1" dirty="0"/>
              <a:t>大痲</a:t>
            </a:r>
            <a:r>
              <a:rPr lang="zh-TW" altLang="en-US" sz="4000" b="1" dirty="0" smtClean="0"/>
              <a:t>瘋病人</a:t>
            </a:r>
            <a:r>
              <a:rPr lang="zh-TW" altLang="en-US" sz="4000" b="1" dirty="0"/>
              <a:t>的</a:t>
            </a:r>
            <a:r>
              <a:rPr lang="zh-TW" altLang="en-US" sz="4000" b="1" dirty="0" smtClean="0"/>
              <a:t>故事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447800"/>
            <a:ext cx="48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一回，耶穌在一個城裡，有人滿身長了大痲瘋，看見他，就俯伏在地，求他說：主若肯，必能叫我潔淨了。耶穌伸手摸他，說：我肯，你潔淨了罷！大痲瘋立刻就離了他的身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5:12-13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    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意向長大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痲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瘋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的、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貧困的、病痛的、受壓迫的，伸出手嗎？你有信心、愛心、和勇氣去向世界間證那好消息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嗎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Picture 4" descr="https://upload.wikimedia.org/wikipedia/commons/5/53/ChristCleans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92375"/>
            <a:ext cx="347662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9800" y="6396335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God never ask us to give what we do not have.  But he </a:t>
            </a:r>
            <a:r>
              <a:rPr lang="en-US" dirty="0" smtClean="0"/>
              <a:t>cannot</a:t>
            </a:r>
            <a:r>
              <a:rPr lang="zh-TW" altLang="en-US" dirty="0" smtClean="0"/>
              <a:t> </a:t>
            </a:r>
            <a:r>
              <a:rPr lang="en-US" dirty="0" smtClean="0"/>
              <a:t>use</a:t>
            </a:r>
            <a:r>
              <a:rPr lang="zh-TW" altLang="en-US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we will not give.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898298" y="5811560"/>
            <a:ext cx="3461204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耶穌願意</a:t>
            </a:r>
            <a:r>
              <a:rPr lang="en-US" altLang="zh-TW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r>
              <a:rPr 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 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你呢？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090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題二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258943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意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嗎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1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090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題二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43050" y="1981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意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嗎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TW" sz="4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124200"/>
            <a:ext cx="2971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願意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不願意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尚不能決定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05400" y="3208407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05400" y="3837057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05400" y="4446657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5132457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05400" y="305228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√</a:t>
            </a:r>
            <a:endParaRPr 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3684657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√</a:t>
            </a:r>
            <a:endParaRPr 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428681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√</a:t>
            </a:r>
            <a:endParaRPr 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497261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√</a:t>
            </a:r>
            <a:endParaRPr 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81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2065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，預備，跑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361182"/>
            <a:ext cx="281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你目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前的所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在地就是起跑點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50" name="Picture 2" descr="PyroMarketing: The Ripple 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571875" cy="27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528" y="5505450"/>
            <a:ext cx="8020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Let your good deeds ripple out to make differences in the world for Jesus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7200" y="1460539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預備自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己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1428" y="1462207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開始跑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33800" y="1513582"/>
            <a:ext cx="5048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124575" y="1513582"/>
            <a:ext cx="5048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1500finalMst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799"/>
            <a:ext cx="3571875" cy="27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572000" y="3742581"/>
            <a:ext cx="5048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53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i.cdn.turner.com/money/infographic/economy/what-is-middle-class-anyway/assets/middle-class-incom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633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得獎賞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738551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“…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你們的勞苦在主裡面不是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徒然的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</a:p>
          <a:p>
            <a:pPr marL="0" lvl="1"/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哥前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15:58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endParaRPr lang="zh-TW" altLang="en-US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华文楷体"/>
            </a:endParaRPr>
          </a:p>
          <a:p>
            <a:r>
              <a:rPr lang="zh-CN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华文楷体"/>
              </a:rPr>
              <a:t>那美好的仗我已經打過了．</a:t>
            </a:r>
            <a:r>
              <a:rPr lang="zh-CN" altLang="en-US" sz="32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华文楷体"/>
              </a:rPr>
              <a:t>當跑的路我已經跑盡了</a:t>
            </a:r>
            <a:r>
              <a:rPr lang="zh-CN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华文楷体"/>
              </a:rPr>
              <a:t>．所信的道我已經守住了．</a:t>
            </a:r>
            <a:endParaRPr lang="en-US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华文楷体"/>
            </a:endParaRPr>
          </a:p>
          <a:p>
            <a:pPr>
              <a:buNone/>
            </a:pPr>
            <a:r>
              <a:rPr lang="zh-CN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华文楷体"/>
              </a:rPr>
              <a:t>從此以後、</a:t>
            </a:r>
            <a:r>
              <a:rPr lang="zh-CN" altLang="en-US" sz="32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华文楷体"/>
              </a:rPr>
              <a:t>有公義的冠冕為我存留</a:t>
            </a:r>
            <a:r>
              <a:rPr lang="zh-CN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华文楷体"/>
              </a:rPr>
              <a:t>、就是按著公義審判的主到了那日要賜給我的．不但賜給我、也賜給凡愛慕他顯現的人。</a:t>
            </a:r>
            <a:r>
              <a:rPr lang="en-US" altLang="zh-CN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华文楷体"/>
              </a:rPr>
              <a:t>(</a:t>
            </a:r>
            <a:r>
              <a:rPr lang="zh-CN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华文楷体"/>
              </a:rPr>
              <a:t>提摩太後書</a:t>
            </a: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华文楷体"/>
              </a:rPr>
              <a:t>4:7</a:t>
            </a:r>
            <a:r>
              <a:rPr lang="zh-CN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华文楷体"/>
              </a:rPr>
              <a:t>、</a:t>
            </a:r>
            <a:r>
              <a:rPr 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华文楷体"/>
              </a:rPr>
              <a:t>8)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华文楷体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090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題一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905000"/>
            <a:ext cx="7315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基督教的信仰有四個重要元素：信心、恩典、救恩、行為。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請問這些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元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素之間有何獨特的關係？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37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i.cdn.turner.com/money/infographic/economy/what-is-middle-class-anyway/assets/middle-class-incom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603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結語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9150" y="17526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我們處在一個破碎的世界，任何一個人似乎解決不了它的問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但是耶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穌差遣我們去改變世界 （第二大誡命和大使命；成為光和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塩）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穌的門徒應該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"Do What You Can"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3376" y="5029200"/>
            <a:ext cx="3057247" cy="12311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你願意嗎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TW" sz="3200" b="1" dirty="0" smtClean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是的，我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意！</a:t>
            </a:r>
            <a:endParaRPr lang="en-US" sz="32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09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090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題一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905000"/>
            <a:ext cx="7315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基督教的信仰有四個重要元素：信心、恩典、救恩、行為。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請問這些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元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素之間有何獨特的關係？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16524" y="3913881"/>
            <a:ext cx="6102320" cy="1165086"/>
            <a:chOff x="1416524" y="1600200"/>
            <a:chExt cx="6102320" cy="1165086"/>
          </a:xfrm>
        </p:grpSpPr>
        <p:sp>
          <p:nvSpPr>
            <p:cNvPr id="7" name="TextBox 6"/>
            <p:cNvSpPr txBox="1"/>
            <p:nvPr/>
          </p:nvSpPr>
          <p:spPr>
            <a:xfrm>
              <a:off x="1416524" y="2123420"/>
              <a:ext cx="1562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信心</a:t>
              </a:r>
              <a:endPara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3900" y="2060494"/>
              <a:ext cx="29849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救</a:t>
              </a:r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恩 </a:t>
              </a:r>
              <a:r>
                <a:rPr lang="en-US" altLang="zh-TW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+</a:t>
              </a:r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行為</a:t>
              </a:r>
              <a:endPara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16200000">
              <a:off x="3448163" y="1793849"/>
              <a:ext cx="571274" cy="137160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500" y="1600200"/>
              <a:ext cx="1562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恩典</a:t>
              </a:r>
              <a:endPara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16524" y="3859767"/>
            <a:ext cx="6102320" cy="1469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19400" y="573982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整全的福音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94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050" y="1600200"/>
            <a:ext cx="91439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Are </a:t>
            </a:r>
            <a:r>
              <a:rPr 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You Willing?</a:t>
            </a:r>
          </a:p>
          <a:p>
            <a:pPr lvl="0" algn="ctr"/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你願意</a:t>
            </a:r>
            <a:r>
              <a:rPr lang="zh-TW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嗎</a:t>
            </a:r>
            <a:r>
              <a:rPr 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  <a:p>
            <a:pPr algn="ctr"/>
            <a:endParaRPr lang="en-US" altLang="zh-TW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sz="4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10 July 2016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050" y="3231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大剛</a:t>
            </a:r>
            <a:endParaRPr lang="zh-TW" altLang="en-US" sz="40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2024955"/>
            <a:ext cx="5287025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+mj-ea"/>
                <a:ea typeface="+mj-ea"/>
              </a:rPr>
              <a:t>需要多少人才</a:t>
            </a:r>
            <a:r>
              <a:rPr lang="zh-TW" altLang="en-US" sz="3200" b="1" dirty="0" smtClean="0">
                <a:latin typeface="+mj-ea"/>
                <a:ea typeface="+mj-ea"/>
              </a:rPr>
              <a:t>能改變世界</a:t>
            </a:r>
            <a:r>
              <a:rPr lang="en-US" altLang="zh-TW" sz="3200" b="1" dirty="0" smtClean="0">
                <a:latin typeface="+mj-ea"/>
                <a:ea typeface="+mj-ea"/>
              </a:rPr>
              <a:t>?</a:t>
            </a:r>
            <a:r>
              <a:rPr lang="zh-TW" altLang="en-US" sz="3200" b="1" dirty="0" smtClean="0">
                <a:latin typeface="+mj-ea"/>
                <a:ea typeface="+mj-ea"/>
              </a:rPr>
              <a:t> </a:t>
            </a:r>
            <a:endParaRPr lang="zh-TW" altLang="en-US" sz="3200" b="1" dirty="0">
              <a:latin typeface="+mj-ea"/>
              <a:ea typeface="+mj-ea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+mj-ea"/>
                <a:ea typeface="+mj-ea"/>
              </a:rPr>
              <a:t>做你能夠做的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+mj-ea"/>
                <a:ea typeface="+mj-ea"/>
              </a:rPr>
              <a:t>你願意嗎？</a:t>
            </a:r>
            <a:endParaRPr lang="en-US" sz="3200" b="1" dirty="0" smtClean="0">
              <a:latin typeface="+mj-ea"/>
              <a:ea typeface="+mj-ea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+mj-ea"/>
                <a:ea typeface="+mj-ea"/>
              </a:rPr>
              <a:t>就</a:t>
            </a:r>
            <a:r>
              <a:rPr lang="zh-TW" altLang="en-US" sz="3200" b="1" dirty="0">
                <a:latin typeface="+mj-ea"/>
                <a:ea typeface="+mj-ea"/>
              </a:rPr>
              <a:t>位，預備，跑</a:t>
            </a:r>
            <a:endParaRPr lang="en-US" altLang="zh-TW" sz="3200" b="1" dirty="0" smtClean="0">
              <a:latin typeface="+mj-ea"/>
              <a:ea typeface="+mj-ea"/>
            </a:endParaRPr>
          </a:p>
          <a:p>
            <a:r>
              <a:rPr lang="en-US" altLang="zh-TW" sz="2800" dirty="0">
                <a:latin typeface="+mj-ea"/>
                <a:ea typeface="+mj-ea"/>
              </a:rPr>
              <a:t> </a:t>
            </a:r>
            <a:r>
              <a:rPr lang="en-US" altLang="zh-TW" sz="2800" dirty="0" smtClean="0">
                <a:latin typeface="+mj-ea"/>
                <a:ea typeface="+mj-ea"/>
              </a:rPr>
              <a:t>    </a:t>
            </a:r>
          </a:p>
          <a:p>
            <a:endParaRPr lang="en-US" sz="2800" dirty="0">
              <a:latin typeface="+mj-ea"/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0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面對破碎世界的不同反應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133600"/>
            <a:ext cx="7239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事情就是這樣子，跟本不必想它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spcBef>
                <a:spcPts val="1200"/>
              </a:spcBef>
              <a:buAutoNum type="alphaUcParenBoth"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我們能夠做什麼？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1200"/>
              </a:spcBef>
            </a:pP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(B-1)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什麼都不能，問題實在太大了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1200"/>
              </a:spcBef>
            </a:pP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(B-2)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做我能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夠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做的 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 </a:t>
            </a:r>
            <a:r>
              <a:rPr 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what I </a:t>
            </a:r>
            <a:r>
              <a:rPr 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can</a:t>
            </a:r>
            <a:r>
              <a:rPr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44118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面對破碎世界的不同反應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133600"/>
            <a:ext cx="7239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事情就是這樣子，跟本不必想它</a:t>
            </a:r>
            <a:endParaRPr lang="en-US" altLang="zh-TW" sz="32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spcBef>
                <a:spcPts val="1200"/>
              </a:spcBef>
              <a:buAutoNum type="alphaUcParenBoth"/>
            </a:pPr>
            <a:r>
              <a:rPr lang="zh-TW" altLang="en-US" sz="3200" b="1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我們能夠做什麼？</a:t>
            </a:r>
            <a:endParaRPr lang="en-US" altLang="zh-TW" sz="3200" b="1" dirty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120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(B-1)</a:t>
            </a:r>
            <a:r>
              <a:rPr lang="zh-TW" alt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什麼都不能，問題實在太大了</a:t>
            </a:r>
            <a:endParaRPr lang="en-US" altLang="zh-TW" sz="2800" b="1" dirty="0" smtClean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>
              <a:spcBef>
                <a:spcPts val="120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(B-2)</a:t>
            </a:r>
            <a:r>
              <a:rPr lang="zh-TW" alt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做我能</a:t>
            </a:r>
            <a:r>
              <a:rPr lang="zh-TW" altLang="en-US" sz="2800" b="1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夠</a:t>
            </a:r>
            <a:r>
              <a:rPr lang="zh-TW" alt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做的 </a:t>
            </a:r>
            <a:r>
              <a:rPr lang="en-US" altLang="zh-TW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what I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can</a:t>
            </a:r>
            <a:r>
              <a:rPr lang="en-US" altLang="zh-TW" sz="2800" b="1" dirty="0" smtClean="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7200" y="22098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i.cdn.turner.com/money/infographic/economy/what-is-middle-class-anyway/assets/middle-class-incom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9050" y="206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惻隱心疲乏 </a:t>
            </a:r>
            <a:endParaRPr lang="en-US" altLang="zh-TW" sz="4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75" y="1600200"/>
            <a:ext cx="837882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惻隱之心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有或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疲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乏</a:t>
            </a:r>
            <a:endParaRPr lang="en-US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求聖靈將 石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肉心 （以西結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11:19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altLang="zh-TW" sz="2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我們對別人的惻隱心似乎和我們與人們在社交、情感、文化、種族、經濟、地理上的接近程度有直接的關</a:t>
            </a:r>
            <a:r>
              <a:rPr lang="zh-TW" altLang="en-US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係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數據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美國全國慈善捐款中只有</a:t>
            </a:r>
            <a:r>
              <a:rPr 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4% 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用於任何一種國際援助 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效法好撒馬利亞人的榜樣 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超越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文化、種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族、信仰</a:t>
            </a:r>
            <a:r>
              <a:rPr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A648-1FEE-4BC6-A74A-7F2F31D927FF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5651212"/>
            <a:ext cx="7571303" cy="584775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憐恤人的人有福了！因為他們必蒙憐恤。</a:t>
            </a:r>
            <a:endParaRPr lang="en-US" sz="32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11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3030</Words>
  <Application>Microsoft Office PowerPoint</Application>
  <PresentationFormat>On-screen Show (4:3)</PresentationFormat>
  <Paragraphs>321</Paragraphs>
  <Slides>30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好撒馬利亞人 (路10:25-37)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Tsai</dc:creator>
  <cp:lastModifiedBy>Ming Tsai</cp:lastModifiedBy>
  <cp:revision>472</cp:revision>
  <dcterms:created xsi:type="dcterms:W3CDTF">2015-03-09T21:58:25Z</dcterms:created>
  <dcterms:modified xsi:type="dcterms:W3CDTF">2016-07-09T19:30:55Z</dcterms:modified>
</cp:coreProperties>
</file>