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7" r:id="rId2"/>
    <p:sldId id="276" r:id="rId3"/>
    <p:sldId id="302" r:id="rId4"/>
    <p:sldId id="277" r:id="rId5"/>
    <p:sldId id="304" r:id="rId6"/>
    <p:sldId id="298" r:id="rId7"/>
    <p:sldId id="281" r:id="rId8"/>
    <p:sldId id="305" r:id="rId9"/>
    <p:sldId id="299" r:id="rId10"/>
    <p:sldId id="303" r:id="rId11"/>
    <p:sldId id="301" r:id="rId12"/>
    <p:sldId id="280" r:id="rId13"/>
    <p:sldId id="288" r:id="rId14"/>
    <p:sldId id="290" r:id="rId15"/>
    <p:sldId id="285" r:id="rId16"/>
    <p:sldId id="310" r:id="rId17"/>
    <p:sldId id="309" r:id="rId18"/>
    <p:sldId id="286" r:id="rId19"/>
    <p:sldId id="300" r:id="rId20"/>
    <p:sldId id="292" r:id="rId21"/>
    <p:sldId id="293" r:id="rId22"/>
    <p:sldId id="294" r:id="rId23"/>
    <p:sldId id="295" r:id="rId24"/>
    <p:sldId id="296" r:id="rId25"/>
    <p:sldId id="291"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15"/>
    <a:srgbClr val="EF258F"/>
    <a:srgbClr val="FFFF99"/>
    <a:srgbClr val="ED7241"/>
    <a:srgbClr val="BFEFBF"/>
    <a:srgbClr val="F68E38"/>
    <a:srgbClr val="66CCFF"/>
    <a:srgbClr val="33CCCC"/>
    <a:srgbClr val="99CCFF"/>
    <a:srgbClr val="10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7" autoAdjust="0"/>
    <p:restoredTop sz="94660"/>
  </p:normalViewPr>
  <p:slideViewPr>
    <p:cSldViewPr>
      <p:cViewPr>
        <p:scale>
          <a:sx n="50" d="100"/>
          <a:sy n="50" d="100"/>
        </p:scale>
        <p:origin x="-618" y="-474"/>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notesViewPr>
    <p:cSldViewPr>
      <p:cViewPr>
        <p:scale>
          <a:sx n="66" d="100"/>
          <a:sy n="66" d="100"/>
        </p:scale>
        <p:origin x="-1146" y="3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CC85F-CA57-4D38-85DA-75AAA1211A43}" type="datetimeFigureOut">
              <a:rPr lang="en-US" smtClean="0"/>
              <a:t>6/9/2016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5FD327-B315-4153-99D1-F8F3FEE69986}" type="slidenum">
              <a:rPr lang="en-US" smtClean="0"/>
              <a:t>‹#›</a:t>
            </a:fld>
            <a:endParaRPr lang="en-US"/>
          </a:p>
        </p:txBody>
      </p:sp>
    </p:spTree>
    <p:extLst>
      <p:ext uri="{BB962C8B-B14F-4D97-AF65-F5344CB8AC3E}">
        <p14:creationId xmlns:p14="http://schemas.microsoft.com/office/powerpoint/2010/main" val="216817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EA5E3-C903-4DD5-A8D0-0EF809D90EDD}"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1E461-D830-4C32-A7D1-9C55EA4A0790}" type="slidenum">
              <a:rPr lang="en-US" smtClean="0"/>
              <a:t>‹#›</a:t>
            </a:fld>
            <a:endParaRPr lang="en-US"/>
          </a:p>
        </p:txBody>
      </p:sp>
    </p:spTree>
    <p:extLst>
      <p:ext uri="{BB962C8B-B14F-4D97-AF65-F5344CB8AC3E}">
        <p14:creationId xmlns:p14="http://schemas.microsoft.com/office/powerpoint/2010/main" val="7674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耶穌呼召</a:t>
            </a:r>
            <a:r>
              <a:rPr lang="en-US" altLang="zh-TW" dirty="0" smtClean="0"/>
              <a:t>11</a:t>
            </a:r>
            <a:r>
              <a:rPr lang="zh-TW" altLang="en-US" dirty="0" smtClean="0"/>
              <a:t>個門徒，差遣他們出去改變世界。</a:t>
            </a:r>
            <a:r>
              <a:rPr lang="en-US" altLang="zh-TW" dirty="0" smtClean="0"/>
              <a:t>…Peter…Paul…</a:t>
            </a:r>
            <a:r>
              <a:rPr lang="zh-TW" altLang="en-US" dirty="0"/>
              <a:t>耶</a:t>
            </a:r>
            <a:r>
              <a:rPr lang="zh-TW" altLang="en-US" dirty="0" smtClean="0"/>
              <a:t>穌照樣</a:t>
            </a:r>
            <a:r>
              <a:rPr lang="zh-TW" altLang="en-US" dirty="0"/>
              <a:t>呼</a:t>
            </a:r>
            <a:r>
              <a:rPr lang="zh-TW" altLang="en-US" dirty="0" smtClean="0"/>
              <a:t>召以後歷代</a:t>
            </a:r>
            <a:r>
              <a:rPr lang="zh-TW" altLang="en-US" dirty="0"/>
              <a:t>門</a:t>
            </a:r>
            <a:r>
              <a:rPr lang="zh-TW" altLang="en-US" dirty="0" smtClean="0"/>
              <a:t>徒去</a:t>
            </a:r>
            <a:r>
              <a:rPr lang="zh-TW" altLang="en-US" dirty="0"/>
              <a:t>改變世</a:t>
            </a:r>
            <a:r>
              <a:rPr lang="zh-TW" altLang="en-US" dirty="0" smtClean="0"/>
              <a:t>界。今天穌仍然呼召你和我</a:t>
            </a:r>
            <a:r>
              <a:rPr lang="zh-TW" altLang="en-US" dirty="0"/>
              <a:t>去改變世</a:t>
            </a:r>
            <a:r>
              <a:rPr lang="zh-TW" altLang="en-US" dirty="0" smtClean="0"/>
              <a:t>界。</a:t>
            </a:r>
            <a:endParaRPr lang="en-US" altLang="zh-TW" dirty="0" smtClean="0"/>
          </a:p>
          <a:p>
            <a:r>
              <a:rPr lang="zh-TW" altLang="en-US" dirty="0" smtClean="0"/>
              <a:t>基</a:t>
            </a:r>
            <a:r>
              <a:rPr lang="zh-TW" altLang="en-US" dirty="0"/>
              <a:t>督</a:t>
            </a:r>
            <a:r>
              <a:rPr lang="zh-TW" altLang="en-US" dirty="0" smtClean="0"/>
              <a:t>徒靠著活出基督，以信心和愛心的行動改變世界。有一個例子</a:t>
            </a:r>
            <a:r>
              <a:rPr lang="en-US" altLang="zh-TW" dirty="0" smtClean="0"/>
              <a:t>:</a:t>
            </a:r>
          </a:p>
          <a:p>
            <a:r>
              <a:rPr lang="zh-TW" altLang="en-US" dirty="0" smtClean="0"/>
              <a:t>早</a:t>
            </a:r>
            <a:r>
              <a:rPr lang="zh-TW" altLang="en-US" dirty="0"/>
              <a:t>期基督徒受羅馬帝國迫害。最熟悉的包括尼碌王於主後</a:t>
            </a:r>
            <a:r>
              <a:rPr lang="en-US" dirty="0"/>
              <a:t>70</a:t>
            </a:r>
            <a:r>
              <a:rPr lang="zh-TW" altLang="en-US" dirty="0"/>
              <a:t>年火嫈羅馬城 卻歸罪基督徒。到第三世紀，迫害情況改善，基督教得到廣傳。主要原因是當時基督徒的善行。有一次，羅馬發生瘟疫，有錢有勢的逃出城，基督徒卻留下照顧病 人。當時的基督徒也特別看顧窮人，婦女，兒童，和社會𥚃被忽視的群眾。他們的行為見證改變了世界，許多人接受基督教。</a:t>
            </a:r>
            <a:endParaRPr lang="en-US" altLang="zh-TW" dirty="0"/>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a:t>
            </a:fld>
            <a:endParaRPr lang="en-US"/>
          </a:p>
        </p:txBody>
      </p:sp>
    </p:spTree>
    <p:extLst>
      <p:ext uri="{BB962C8B-B14F-4D97-AF65-F5344CB8AC3E}">
        <p14:creationId xmlns:p14="http://schemas.microsoft.com/office/powerpoint/2010/main" val="230103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14</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充電</a:t>
            </a:r>
            <a:r>
              <a:rPr lang="en-US" altLang="zh-TW" dirty="0" smtClean="0"/>
              <a:t>:</a:t>
            </a:r>
            <a:r>
              <a:rPr lang="zh-TW" altLang="en-US" b="1" dirty="0" smtClean="0">
                <a:latin typeface="+mn-ea"/>
              </a:rPr>
              <a:t>第一大誡命 </a:t>
            </a:r>
            <a:r>
              <a:rPr lang="en-US" altLang="zh-TW" b="1" dirty="0" smtClean="0">
                <a:latin typeface="+mn-ea"/>
              </a:rPr>
              <a:t>(</a:t>
            </a:r>
            <a:r>
              <a:rPr lang="zh-TW" altLang="en-US" b="1" dirty="0" smtClean="0">
                <a:latin typeface="+mn-ea"/>
              </a:rPr>
              <a:t>愛神</a:t>
            </a:r>
            <a:r>
              <a:rPr lang="en-US" altLang="zh-TW" b="1" dirty="0" smtClean="0">
                <a:latin typeface="+mn-ea"/>
              </a:rPr>
              <a:t>)</a:t>
            </a:r>
          </a:p>
          <a:p>
            <a:r>
              <a:rPr lang="en-US" altLang="zh-TW" dirty="0" smtClean="0"/>
              <a:t> </a:t>
            </a:r>
            <a:r>
              <a:rPr lang="zh-TW" altLang="en-US" dirty="0" smtClean="0"/>
              <a:t>放電</a:t>
            </a:r>
            <a:r>
              <a:rPr lang="en-US" altLang="zh-TW" dirty="0" smtClean="0"/>
              <a:t>:</a:t>
            </a:r>
            <a:r>
              <a:rPr lang="zh-TW" altLang="en-US" b="1" dirty="0" smtClean="0">
                <a:latin typeface="+mn-ea"/>
              </a:rPr>
              <a:t>第二大誡命</a:t>
            </a:r>
            <a:r>
              <a:rPr lang="en-US" altLang="zh-TW" b="1" dirty="0" smtClean="0">
                <a:latin typeface="+mn-ea"/>
              </a:rPr>
              <a:t>, </a:t>
            </a:r>
            <a:r>
              <a:rPr lang="zh-TW" altLang="en-US" b="1" dirty="0" smtClean="0">
                <a:latin typeface="+mn-ea"/>
              </a:rPr>
              <a:t>大使命</a:t>
            </a:r>
            <a:endParaRPr lang="en-US" altLang="zh-TW" b="1" dirty="0" smtClean="0">
              <a:latin typeface="+mn-ea"/>
            </a:endParaRPr>
          </a:p>
          <a:p>
            <a:endParaRPr lang="en-US" altLang="zh-TW" b="1" dirty="0">
              <a:latin typeface="+mn-ea"/>
            </a:endParaRPr>
          </a:p>
          <a:p>
            <a:r>
              <a:rPr lang="zh-TW" altLang="en-US" b="1" dirty="0" smtClean="0">
                <a:latin typeface="+mn-ea"/>
              </a:rPr>
              <a:t> </a:t>
            </a:r>
            <a:r>
              <a:rPr lang="zh-TW" altLang="en-US" dirty="0"/>
              <a:t>箴 言 </a:t>
            </a:r>
            <a:r>
              <a:rPr lang="en-US" altLang="zh-TW" dirty="0"/>
              <a:t>4:23</a:t>
            </a:r>
          </a:p>
          <a:p>
            <a:r>
              <a:rPr lang="zh-TW" altLang="en-US" dirty="0"/>
              <a:t>你 要 保 守 你 心 ， 勝 過 保 守 一 切 （ 或 譯 ： 你 要 切 切 保 守 你 心 ） ， 因 為 一 生 的 果 效 是 由 心 發 出 </a:t>
            </a:r>
            <a:r>
              <a:rPr lang="zh-TW" altLang="en-US" dirty="0" smtClean="0"/>
              <a:t>。</a:t>
            </a:r>
            <a:endParaRPr lang="en-US" altLang="zh-TW" dirty="0" smtClean="0"/>
          </a:p>
          <a:p>
            <a:endParaRPr lang="en-US" altLang="zh-TW" dirty="0"/>
          </a:p>
          <a:p>
            <a:r>
              <a:rPr lang="zh-TW" altLang="en-US" dirty="0"/>
              <a:t>行為包括傳福音和幫助有需要的人 （竆人，被壓迫，）其實就是真正的好消息，整全福</a:t>
            </a:r>
            <a:r>
              <a:rPr lang="zh-TW" altLang="en-US" dirty="0" smtClean="0"/>
              <a:t>音</a:t>
            </a:r>
            <a:endParaRPr lang="en-US" altLang="zh-TW" dirty="0" smtClean="0"/>
          </a:p>
          <a:p>
            <a:endParaRPr lang="en-US" dirty="0"/>
          </a:p>
          <a:p>
            <a:r>
              <a:rPr lang="en-US" dirty="0" smtClean="0"/>
              <a:t>Emphasize the interaction between 2</a:t>
            </a:r>
            <a:r>
              <a:rPr lang="en-US" baseline="30000" dirty="0" smtClean="0"/>
              <a:t>nd</a:t>
            </a:r>
            <a:r>
              <a:rPr lang="en-US" dirty="0" smtClean="0"/>
              <a:t> commandment and the great commission.</a:t>
            </a:r>
            <a:endParaRPr lang="en-US" dirty="0"/>
          </a:p>
          <a:p>
            <a:endParaRPr lang="zh-TW" altLang="en-US" dirty="0"/>
          </a:p>
          <a:p>
            <a:endParaRPr lang="en-US" altLang="zh-TW" b="1" dirty="0" smtClean="0">
              <a:latin typeface="+mn-ea"/>
            </a:endParaRPr>
          </a:p>
        </p:txBody>
      </p:sp>
      <p:sp>
        <p:nvSpPr>
          <p:cNvPr id="4" name="Slide Number Placeholder 3"/>
          <p:cNvSpPr>
            <a:spLocks noGrp="1"/>
          </p:cNvSpPr>
          <p:nvPr>
            <p:ph type="sldNum" sz="quarter" idx="10"/>
          </p:nvPr>
        </p:nvSpPr>
        <p:spPr/>
        <p:txBody>
          <a:bodyPr/>
          <a:lstStyle/>
          <a:p>
            <a:fld id="{EE822317-8DCD-4292-927D-A59A7CE3CE1C}" type="slidenum">
              <a:rPr lang="en-US" smtClean="0"/>
              <a:t>15</a:t>
            </a:fld>
            <a:endParaRPr lang="en-US"/>
          </a:p>
        </p:txBody>
      </p:sp>
    </p:spTree>
    <p:extLst>
      <p:ext uri="{BB962C8B-B14F-4D97-AF65-F5344CB8AC3E}">
        <p14:creationId xmlns:p14="http://schemas.microsoft.com/office/powerpoint/2010/main" val="110487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emphasize “faith in action” and Christian’s social responsibility.  But I AM NOT PREACHING LIBRAL THEOLOGY, I am  </a:t>
            </a:r>
            <a:r>
              <a:rPr lang="en-US" dirty="0" err="1" smtClean="0"/>
              <a:t>TALKing</a:t>
            </a:r>
            <a:r>
              <a:rPr lang="en-US" dirty="0" smtClean="0"/>
              <a:t> ABOUT EVANGELICAL  THEOLOGY.</a:t>
            </a:r>
          </a:p>
          <a:p>
            <a:r>
              <a:rPr lang="en-US" dirty="0" smtClean="0"/>
              <a:t>The whole gospel.</a:t>
            </a:r>
          </a:p>
          <a:p>
            <a:endParaRPr lang="en-US" dirty="0"/>
          </a:p>
          <a:p>
            <a:r>
              <a:rPr lang="en-US" altLang="zh-TW" dirty="0" smtClean="0"/>
              <a:t>SCM expenditure: </a:t>
            </a:r>
            <a:r>
              <a:rPr lang="zh-TW" altLang="en-US" dirty="0" smtClean="0"/>
              <a:t>每</a:t>
            </a:r>
            <a:r>
              <a:rPr lang="zh-TW" altLang="en-US" dirty="0"/>
              <a:t>年三萬美元</a:t>
            </a:r>
            <a:r>
              <a:rPr lang="en-US" dirty="0"/>
              <a:t>;</a:t>
            </a:r>
            <a:endParaRPr lang="en-US" dirty="0" smtClean="0"/>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16</a:t>
            </a:fld>
            <a:endParaRPr lang="en-US"/>
          </a:p>
        </p:txBody>
      </p:sp>
    </p:spTree>
    <p:extLst>
      <p:ext uri="{BB962C8B-B14F-4D97-AF65-F5344CB8AC3E}">
        <p14:creationId xmlns:p14="http://schemas.microsoft.com/office/powerpoint/2010/main" val="175078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114 to NE, including 25 in Worcester, 21 in Springfield, 4 in Boston, etc.</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17</a:t>
            </a:fld>
            <a:endParaRPr lang="en-US"/>
          </a:p>
        </p:txBody>
      </p:sp>
    </p:spTree>
    <p:extLst>
      <p:ext uri="{BB962C8B-B14F-4D97-AF65-F5344CB8AC3E}">
        <p14:creationId xmlns:p14="http://schemas.microsoft.com/office/powerpoint/2010/main" val="246794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22317-8DCD-4292-927D-A59A7CE3CE1C}" type="slidenum">
              <a:rPr lang="en-US" smtClean="0"/>
              <a:t>18</a:t>
            </a:fld>
            <a:endParaRPr lang="en-US"/>
          </a:p>
        </p:txBody>
      </p:sp>
    </p:spTree>
    <p:extLst>
      <p:ext uri="{BB962C8B-B14F-4D97-AF65-F5344CB8AC3E}">
        <p14:creationId xmlns:p14="http://schemas.microsoft.com/office/powerpoint/2010/main" val="298709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22317-8DCD-4292-927D-A59A7CE3CE1C}" type="slidenum">
              <a:rPr lang="en-US" smtClean="0"/>
              <a:t>19</a:t>
            </a:fld>
            <a:endParaRPr lang="en-US"/>
          </a:p>
        </p:txBody>
      </p:sp>
    </p:spTree>
    <p:extLst>
      <p:ext uri="{BB962C8B-B14F-4D97-AF65-F5344CB8AC3E}">
        <p14:creationId xmlns:p14="http://schemas.microsoft.com/office/powerpoint/2010/main" val="298709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25</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Samaritan gave time, effort, and money.  We will do the same.</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26</a:t>
            </a:fld>
            <a:endParaRPr lang="en-US"/>
          </a:p>
        </p:txBody>
      </p:sp>
    </p:spTree>
    <p:extLst>
      <p:ext uri="{BB962C8B-B14F-4D97-AF65-F5344CB8AC3E}">
        <p14:creationId xmlns:p14="http://schemas.microsoft.com/office/powerpoint/2010/main" val="317105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 is a question mark next to the title.  That means…</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a:t>
            </a:fld>
            <a:endParaRPr lang="en-US"/>
          </a:p>
        </p:txBody>
      </p:sp>
    </p:spTree>
    <p:extLst>
      <p:ext uri="{BB962C8B-B14F-4D97-AF65-F5344CB8AC3E}">
        <p14:creationId xmlns:p14="http://schemas.microsoft.com/office/powerpoint/2010/main" val="192693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lstStyle/>
          <a:p>
            <a:r>
              <a:rPr lang="zh-TW" altLang="en-US" dirty="0" smtClean="0"/>
              <a:t>上一堂課我們略略談到</a:t>
            </a:r>
            <a:r>
              <a:rPr lang="zh-TW" altLang="en-US" b="1" dirty="0">
                <a:latin typeface="Microsoft JhengHei" panose="020B0604030504040204" pitchFamily="34" charset="-120"/>
                <a:ea typeface="Microsoft JhengHei" panose="020B0604030504040204" pitchFamily="34" charset="-120"/>
              </a:rPr>
              <a:t>信</a:t>
            </a:r>
            <a:r>
              <a:rPr lang="zh-TW" altLang="en-US" b="1" dirty="0" smtClean="0">
                <a:latin typeface="Microsoft JhengHei" panose="020B0604030504040204" pitchFamily="34" charset="-120"/>
                <a:ea typeface="Microsoft JhengHei" panose="020B0604030504040204" pitchFamily="34" charset="-120"/>
              </a:rPr>
              <a:t>心</a:t>
            </a:r>
            <a:r>
              <a:rPr lang="zh-TW" altLang="en-US" b="1" dirty="0">
                <a:latin typeface="Microsoft JhengHei" panose="020B0604030504040204" pitchFamily="34" charset="-120"/>
                <a:ea typeface="Microsoft JhengHei" panose="020B0604030504040204" pitchFamily="34" charset="-120"/>
              </a:rPr>
              <a:t>，</a:t>
            </a:r>
            <a:r>
              <a:rPr lang="zh-TW" altLang="en-US" b="1" dirty="0" smtClean="0">
                <a:latin typeface="Microsoft JhengHei" panose="020B0604030504040204" pitchFamily="34" charset="-120"/>
                <a:ea typeface="Microsoft JhengHei" panose="020B0604030504040204" pitchFamily="34" charset="-120"/>
              </a:rPr>
              <a:t>行為，</a:t>
            </a:r>
            <a:r>
              <a:rPr lang="zh-TW" altLang="en-US" b="1" dirty="0">
                <a:latin typeface="Microsoft JhengHei" panose="020B0604030504040204" pitchFamily="34" charset="-120"/>
                <a:ea typeface="Microsoft JhengHei" panose="020B0604030504040204" pitchFamily="34" charset="-120"/>
              </a:rPr>
              <a:t>救</a:t>
            </a:r>
            <a:r>
              <a:rPr lang="zh-TW" altLang="en-US" b="1" dirty="0" smtClean="0">
                <a:latin typeface="Microsoft JhengHei" panose="020B0604030504040204" pitchFamily="34" charset="-120"/>
                <a:ea typeface="Microsoft JhengHei" panose="020B0604030504040204" pitchFamily="34" charset="-120"/>
              </a:rPr>
              <a:t>恩的關係。今天繼續深入討論。</a:t>
            </a:r>
            <a:endParaRPr lang="en-US" altLang="zh-TW" b="1" dirty="0">
              <a:solidFill>
                <a:srgbClr val="FF0000"/>
              </a:solidFill>
              <a:latin typeface="Microsoft JhengHei" panose="020B0604030504040204" pitchFamily="34" charset="-120"/>
              <a:ea typeface="Microsoft JhengHei" panose="020B0604030504040204" pitchFamily="34" charset="-120"/>
            </a:endParaRPr>
          </a:p>
          <a:p>
            <a:pPr algn="ctr"/>
            <a:endParaRPr lang="en-US" altLang="zh-TW" b="1"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0"/>
          </p:nvPr>
        </p:nvSpPr>
        <p:spPr/>
        <p:txBody>
          <a:bodyPr/>
          <a:lstStyle/>
          <a:p>
            <a:fld id="{E8B1E461-D830-4C32-A7D1-9C55EA4A0790}" type="slidenum">
              <a:rPr lang="en-US" smtClean="0"/>
              <a:t>3</a:t>
            </a:fld>
            <a:endParaRPr lang="en-US"/>
          </a:p>
        </p:txBody>
      </p:sp>
    </p:spTree>
    <p:extLst>
      <p:ext uri="{BB962C8B-B14F-4D97-AF65-F5344CB8AC3E}">
        <p14:creationId xmlns:p14="http://schemas.microsoft.com/office/powerpoint/2010/main" val="405770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Buddhism: </a:t>
            </a:r>
            <a:r>
              <a:rPr lang="zh-TW" altLang="en-US" dirty="0" smtClean="0"/>
              <a:t>慈</a:t>
            </a:r>
            <a:r>
              <a:rPr lang="zh-TW" altLang="en-US" dirty="0"/>
              <a:t>濟 積功德 義工 功不能扺过，達不到神的標準，神是</a:t>
            </a:r>
            <a:r>
              <a:rPr lang="en-US" dirty="0" smtClean="0"/>
              <a:t>perfect</a:t>
            </a:r>
          </a:p>
          <a:p>
            <a:endParaRPr lang="en-US" dirty="0"/>
          </a:p>
          <a:p>
            <a:r>
              <a:rPr lang="en-US" dirty="0" smtClean="0"/>
              <a:t>Catholics: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4</a:t>
            </a:fld>
            <a:endParaRPr lang="en-US"/>
          </a:p>
        </p:txBody>
      </p:sp>
    </p:spTree>
    <p:extLst>
      <p:ext uri="{BB962C8B-B14F-4D97-AF65-F5344CB8AC3E}">
        <p14:creationId xmlns:p14="http://schemas.microsoft.com/office/powerpoint/2010/main" val="287799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5</a:t>
            </a:fld>
            <a:endParaRPr lang="en-US"/>
          </a:p>
        </p:txBody>
      </p:sp>
    </p:spTree>
    <p:extLst>
      <p:ext uri="{BB962C8B-B14F-4D97-AF65-F5344CB8AC3E}">
        <p14:creationId xmlns:p14="http://schemas.microsoft.com/office/powerpoint/2010/main" val="287799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1" dirty="0">
                <a:latin typeface="Microsoft JhengHei" panose="020B0604030504040204" pitchFamily="34" charset="-120"/>
                <a:ea typeface="Microsoft JhengHei" panose="020B0604030504040204" pitchFamily="34" charset="-120"/>
              </a:rPr>
              <a:t>信</a:t>
            </a:r>
            <a:r>
              <a:rPr lang="zh-TW" altLang="en-US" b="1" dirty="0" smtClean="0">
                <a:latin typeface="Microsoft JhengHei" panose="020B0604030504040204" pitchFamily="34" charset="-120"/>
                <a:ea typeface="Microsoft JhengHei" panose="020B0604030504040204" pitchFamily="34" charset="-120"/>
              </a:rPr>
              <a:t>心應該是活的，會帶出</a:t>
            </a:r>
            <a:r>
              <a:rPr lang="zh-TW" altLang="en-US" b="1" dirty="0">
                <a:solidFill>
                  <a:srgbClr val="FF0000"/>
                </a:solidFill>
                <a:latin typeface="Microsoft JhengHei" panose="020B0604030504040204" pitchFamily="34" charset="-120"/>
                <a:ea typeface="Microsoft JhengHei" panose="020B0604030504040204" pitchFamily="34" charset="-120"/>
              </a:rPr>
              <a:t>行</a:t>
            </a:r>
            <a:r>
              <a:rPr lang="zh-TW" altLang="en-US" b="1" dirty="0" smtClean="0">
                <a:solidFill>
                  <a:srgbClr val="FF0000"/>
                </a:solidFill>
                <a:latin typeface="Microsoft JhengHei" panose="020B0604030504040204" pitchFamily="34" charset="-120"/>
                <a:ea typeface="Microsoft JhengHei" panose="020B0604030504040204" pitchFamily="34" charset="-120"/>
              </a:rPr>
              <a:t>為，</a:t>
            </a:r>
            <a:r>
              <a:rPr lang="zh-TW" altLang="en-US" b="1" dirty="0" smtClean="0">
                <a:latin typeface="Microsoft JhengHei" panose="020B0604030504040204" pitchFamily="34" charset="-120"/>
                <a:ea typeface="Microsoft JhengHei" panose="020B0604030504040204" pitchFamily="34" charset="-120"/>
              </a:rPr>
              <a:t>產生果校。</a:t>
            </a:r>
            <a:r>
              <a:rPr lang="zh-TW" altLang="en-US" b="1" dirty="0">
                <a:latin typeface="Microsoft JhengHei" panose="020B0604030504040204" pitchFamily="34" charset="-120"/>
                <a:ea typeface="Microsoft JhengHei" panose="020B0604030504040204" pitchFamily="34" charset="-120"/>
              </a:rPr>
              <a:t>信</a:t>
            </a:r>
            <a:r>
              <a:rPr lang="zh-TW" altLang="en-US" b="1" dirty="0" smtClean="0">
                <a:latin typeface="Microsoft JhengHei" panose="020B0604030504040204" pitchFamily="34" charset="-120"/>
                <a:ea typeface="Microsoft JhengHei" panose="020B0604030504040204" pitchFamily="34" charset="-120"/>
              </a:rPr>
              <a:t>心須要操練，像盪鞦韆一樣，從小開始，越來越大。藉著</a:t>
            </a:r>
            <a:r>
              <a:rPr lang="zh-TW" altLang="en-US" b="1" dirty="0">
                <a:solidFill>
                  <a:srgbClr val="FF0000"/>
                </a:solidFill>
                <a:latin typeface="Microsoft JhengHei" panose="020B0604030504040204" pitchFamily="34" charset="-120"/>
                <a:ea typeface="Microsoft JhengHei" panose="020B0604030504040204" pitchFamily="34" charset="-120"/>
              </a:rPr>
              <a:t>行</a:t>
            </a:r>
            <a:r>
              <a:rPr lang="zh-TW" altLang="en-US" b="1" dirty="0" smtClean="0">
                <a:solidFill>
                  <a:srgbClr val="FF0000"/>
                </a:solidFill>
                <a:latin typeface="Microsoft JhengHei" panose="020B0604030504040204" pitchFamily="34" charset="-120"/>
                <a:ea typeface="Microsoft JhengHei" panose="020B0604030504040204" pitchFamily="34" charset="-120"/>
              </a:rPr>
              <a:t>為，</a:t>
            </a:r>
            <a:r>
              <a:rPr lang="zh-TW" altLang="en-US" b="1" dirty="0" smtClean="0">
                <a:latin typeface="Microsoft JhengHei" panose="020B0604030504040204" pitchFamily="34" charset="-120"/>
                <a:ea typeface="Microsoft JhengHei" panose="020B0604030504040204" pitchFamily="34" charset="-120"/>
              </a:rPr>
              <a:t>體會神的信實，鄰憫，大能。</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7</a:t>
            </a:fld>
            <a:endParaRPr lang="en-US"/>
          </a:p>
        </p:txBody>
      </p:sp>
    </p:spTree>
    <p:extLst>
      <p:ext uri="{BB962C8B-B14F-4D97-AF65-F5344CB8AC3E}">
        <p14:creationId xmlns:p14="http://schemas.microsoft.com/office/powerpoint/2010/main" val="401527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何 西 阿 書</a:t>
            </a:r>
            <a:r>
              <a:rPr lang="en-US" dirty="0"/>
              <a:t> 6:6</a:t>
            </a:r>
          </a:p>
          <a:p>
            <a:r>
              <a:rPr lang="zh-TW" altLang="en-US" dirty="0"/>
              <a:t>我 喜 愛 憐 恤 ， 不 喜 愛 祭 祀 ； 喜 愛 認 識 神 ， 勝 於 燔 祭 </a:t>
            </a:r>
            <a:endParaRPr lang="en-US" dirty="0"/>
          </a:p>
          <a:p>
            <a:endParaRPr lang="en-US" dirty="0" smtClean="0"/>
          </a:p>
          <a:p>
            <a:r>
              <a:rPr lang="en-US" dirty="0"/>
              <a:t>. </a:t>
            </a:r>
            <a:r>
              <a:rPr lang="zh-TW" altLang="en-US" dirty="0"/>
              <a:t>神不接受外表的敬拜 （禱告、禁食、獻祭）</a:t>
            </a:r>
            <a:endParaRPr lang="en-US" dirty="0"/>
          </a:p>
          <a:p>
            <a:r>
              <a:rPr lang="en-US" dirty="0"/>
              <a:t>. </a:t>
            </a:r>
            <a:r>
              <a:rPr lang="zh-TW" altLang="en-US" dirty="0"/>
              <a:t>神所喜悅的是 （</a:t>
            </a:r>
            <a:r>
              <a:rPr lang="en-US" dirty="0"/>
              <a:t>vv. 6-7</a:t>
            </a:r>
            <a:r>
              <a:rPr lang="en-US" dirty="0" smtClean="0"/>
              <a:t>)</a:t>
            </a:r>
          </a:p>
          <a:p>
            <a:endParaRPr lang="en-US" dirty="0"/>
          </a:p>
          <a:p>
            <a:r>
              <a:rPr lang="zh-TW" altLang="en-US" dirty="0"/>
              <a:t>鬆 開 凶 惡 的 繩 ， 解 下 軛 上 的 索 ， 使 被 欺 壓 的 得 自 由 ， 折 斷 一 切 的 軛</a:t>
            </a:r>
            <a:r>
              <a:rPr lang="en-US" dirty="0"/>
              <a:t> </a:t>
            </a:r>
          </a:p>
          <a:p>
            <a:r>
              <a:rPr lang="zh-TW" altLang="en-US" dirty="0"/>
              <a:t>把 你 的 餅 分 給 飢 餓 的 人 ， 將 飄 流 的 窮 人 接 到 你 家 中 ， 見 赤 身 的 給 他 衣 服 遮 體 ， 顧 恤 自 己 的 骨 肉 而 不 掩 藏</a:t>
            </a:r>
            <a:r>
              <a:rPr lang="en-US" dirty="0"/>
              <a:t> </a:t>
            </a:r>
            <a:endParaRPr lang="en-US" dirty="0" smtClean="0"/>
          </a:p>
          <a:p>
            <a:endParaRPr lang="en-US" dirty="0"/>
          </a:p>
          <a:p>
            <a:r>
              <a:rPr lang="zh-TW" altLang="en-US" dirty="0"/>
              <a:t>耶和</a:t>
            </a:r>
            <a:r>
              <a:rPr lang="zh-TW" altLang="en-US" dirty="0" smtClean="0"/>
              <a:t>華說 </a:t>
            </a:r>
            <a:r>
              <a:rPr lang="en-US" altLang="zh-TW" dirty="0" smtClean="0"/>
              <a:t>“</a:t>
            </a:r>
            <a:r>
              <a:rPr lang="en-US" dirty="0" smtClean="0"/>
              <a:t> </a:t>
            </a:r>
            <a:r>
              <a:rPr lang="en-US" dirty="0"/>
              <a:t>here I </a:t>
            </a:r>
            <a:r>
              <a:rPr lang="en-US" dirty="0" smtClean="0"/>
              <a:t>am</a:t>
            </a:r>
            <a:r>
              <a:rPr lang="en-US" altLang="zh-TW" dirty="0" smtClean="0"/>
              <a:t>”</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9</a:t>
            </a:fld>
            <a:endParaRPr lang="en-US"/>
          </a:p>
        </p:txBody>
      </p:sp>
    </p:spTree>
    <p:extLst>
      <p:ext uri="{BB962C8B-B14F-4D97-AF65-F5344CB8AC3E}">
        <p14:creationId xmlns:p14="http://schemas.microsoft.com/office/powerpoint/2010/main" val="169126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In the 60’s MLK Jr.  , a Baptist pastor, saw the injustice in the American society, black were oppressed.  He led the civil right movement  to get them freedom. During the biggest demonstration in the US history, he gave the famous “I have a dream..” speech  in  the Lincoln memorial.  Like Jesus, he quoted the book of  Isaiah.  MLK Jr. was a Jesus’ follower.  He gave his life.</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10</a:t>
            </a:fld>
            <a:endParaRPr lang="en-US"/>
          </a:p>
        </p:txBody>
      </p:sp>
    </p:spTree>
    <p:extLst>
      <p:ext uri="{BB962C8B-B14F-4D97-AF65-F5344CB8AC3E}">
        <p14:creationId xmlns:p14="http://schemas.microsoft.com/office/powerpoint/2010/main" val="333263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路加。來，聼，行</a:t>
            </a:r>
            <a:r>
              <a:rPr lang="zh-TW" altLang="en-US" dirty="0" smtClean="0"/>
              <a:t>。行 </a:t>
            </a:r>
            <a:r>
              <a:rPr lang="zh-TW" altLang="en-US" dirty="0"/>
              <a:t>與不</a:t>
            </a:r>
            <a:r>
              <a:rPr lang="zh-TW" altLang="en-US" dirty="0" smtClean="0"/>
              <a:t>行帶出極大不相同的後果。</a:t>
            </a:r>
            <a:endParaRPr lang="en-US" altLang="zh-TW" dirty="0" smtClean="0"/>
          </a:p>
          <a:p>
            <a:endParaRPr lang="en-US" dirty="0"/>
          </a:p>
          <a:p>
            <a:r>
              <a:rPr lang="zh-TW" altLang="en-US" dirty="0" smtClean="0"/>
              <a:t>每個基督徒都希望建立根基在</a:t>
            </a:r>
            <a:r>
              <a:rPr lang="zh-TW" altLang="en-US" b="1" dirty="0">
                <a:latin typeface="Microsoft JhengHei" panose="020B0604030504040204" pitchFamily="34" charset="-120"/>
                <a:ea typeface="Microsoft JhengHei" panose="020B0604030504040204" pitchFamily="34" charset="-120"/>
              </a:rPr>
              <a:t>磐石</a:t>
            </a:r>
            <a:r>
              <a:rPr lang="zh-TW" altLang="en-US" b="1" dirty="0" smtClean="0">
                <a:latin typeface="Microsoft JhengHei" panose="020B0604030504040204" pitchFamily="34" charset="-120"/>
                <a:ea typeface="Microsoft JhengHei" panose="020B0604030504040204" pitchFamily="34" charset="-120"/>
              </a:rPr>
              <a:t>上，照神的話去行。</a:t>
            </a: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去行</a:t>
            </a: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什麼呢</a:t>
            </a:r>
            <a:r>
              <a:rPr lang="en-US" altLang="zh-TW" b="1" dirty="0">
                <a:latin typeface="Microsoft JhengHei" panose="020B0604030504040204" pitchFamily="34" charset="-120"/>
                <a:ea typeface="Microsoft JhengHei" panose="020B0604030504040204" pitchFamily="34" charset="-120"/>
              </a:rPr>
              <a:t>?</a:t>
            </a:r>
          </a:p>
          <a:p>
            <a:r>
              <a:rPr lang="zh-TW" altLang="en-US" dirty="0" smtClean="0"/>
              <a:t>傳整全的福音。</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13</a:t>
            </a:fld>
            <a:endParaRPr lang="en-US"/>
          </a:p>
        </p:txBody>
      </p:sp>
    </p:spTree>
    <p:extLst>
      <p:ext uri="{BB962C8B-B14F-4D97-AF65-F5344CB8AC3E}">
        <p14:creationId xmlns:p14="http://schemas.microsoft.com/office/powerpoint/2010/main" val="39329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D211B-BC62-42BE-A49D-D7659165AAF7}"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dirty="0"/>
          </a:p>
        </p:txBody>
      </p:sp>
    </p:spTree>
    <p:extLst>
      <p:ext uri="{BB962C8B-B14F-4D97-AF65-F5344CB8AC3E}">
        <p14:creationId xmlns:p14="http://schemas.microsoft.com/office/powerpoint/2010/main" val="122846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B33D2-129D-4644-92FF-61AFD00816A9}"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05736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81FCF-6C84-4926-8535-E3A9916F5AFA}"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9065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D1DA6-A9CD-453E-A92E-AE12C9750516}"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2604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57F5F-36B5-442D-A8DD-E2A9AD8810E7}"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62136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0A6BD-23D6-4B58-921B-BE6BA31AB6E8}" type="datetime1">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19885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327ED-141A-4D4A-927A-EC24F6D2D122}" type="datetime1">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22736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D5DCB-77F3-4E1C-83A1-C7A911202519}" type="datetime1">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17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81810-876C-4754-8F48-3BD91FF40BA8}" type="datetime1">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22429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FCF45-A0B5-444C-A37D-52C09AD64B72}" type="datetime1">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7866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C1A76-B9B8-4134-8F50-5451A7704BF9}" type="datetime1">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03202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CC30F-20E1-4AC6-84B6-14E25B3FC036}" type="datetime1">
              <a:rPr lang="en-US" smtClean="0"/>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cxnSp>
        <p:nvCxnSpPr>
          <p:cNvPr id="8" name="Straight Connector 7"/>
          <p:cNvCxnSpPr/>
          <p:nvPr userDrawn="1"/>
        </p:nvCxnSpPr>
        <p:spPr>
          <a:xfrm>
            <a:off x="0" y="12192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4568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5859"/>
            <a:ext cx="4343400" cy="6871804"/>
          </a:xfrm>
          <a:prstGeom prst="rect">
            <a:avLst/>
          </a:prstGeom>
        </p:spPr>
      </p:pic>
      <p:sp>
        <p:nvSpPr>
          <p:cNvPr id="7" name="Slide Number Placeholder 6"/>
          <p:cNvSpPr>
            <a:spLocks noGrp="1"/>
          </p:cNvSpPr>
          <p:nvPr>
            <p:ph type="sldNum" sz="quarter" idx="12"/>
          </p:nvPr>
        </p:nvSpPr>
        <p:spPr/>
        <p:txBody>
          <a:bodyPr/>
          <a:lstStyle/>
          <a:p>
            <a:fld id="{79AAA648-1FEE-4BC6-A74A-7F2F31D927FF}" type="slidenum">
              <a:rPr lang="en-US" smtClean="0"/>
              <a:pPr/>
              <a:t>1</a:t>
            </a:fld>
            <a:endParaRPr lang="en-US" dirty="0"/>
          </a:p>
        </p:txBody>
      </p:sp>
    </p:spTree>
    <p:extLst>
      <p:ext uri="{BB962C8B-B14F-4D97-AF65-F5344CB8AC3E}">
        <p14:creationId xmlns:p14="http://schemas.microsoft.com/office/powerpoint/2010/main" val="229599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229600" cy="3385542"/>
          </a:xfrm>
          <a:prstGeom prst="rect">
            <a:avLst/>
          </a:prstGeom>
        </p:spPr>
        <p:txBody>
          <a:bodyPr wrap="square">
            <a:spAutoFit/>
          </a:bodyPr>
          <a:lstStyle/>
          <a:p>
            <a:pPr marL="457200" indent="-457200">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耶</a:t>
            </a:r>
            <a:r>
              <a:rPr lang="zh-TW" altLang="en-US" sz="3200" b="1" dirty="0" smtClean="0">
                <a:latin typeface="Microsoft JhengHei" panose="020B0604030504040204" pitchFamily="34" charset="-120"/>
                <a:ea typeface="Microsoft JhengHei" panose="020B0604030504040204" pitchFamily="34" charset="-120"/>
              </a:rPr>
              <a:t>穌引用</a:t>
            </a:r>
            <a:r>
              <a:rPr lang="zh-TW" altLang="en-US" sz="3200" b="1" dirty="0">
                <a:latin typeface="Microsoft JhengHei" panose="020B0604030504040204" pitchFamily="34" charset="-120"/>
                <a:ea typeface="Microsoft JhengHei" panose="020B0604030504040204" pitchFamily="34" charset="-120"/>
              </a:rPr>
              <a:t>以賽</a:t>
            </a:r>
            <a:r>
              <a:rPr lang="zh-TW" altLang="en-US" sz="3200" b="1" dirty="0" smtClean="0">
                <a:latin typeface="Microsoft JhengHei" panose="020B0604030504040204" pitchFamily="34" charset="-120"/>
                <a:ea typeface="Microsoft JhengHei" panose="020B0604030504040204" pitchFamily="34" charset="-120"/>
              </a:rPr>
              <a:t>亞書</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 </a:t>
            </a:r>
            <a:endParaRPr lang="en-US" altLang="zh-TW" sz="3200" b="1" dirty="0" smtClean="0">
              <a:latin typeface="Microsoft JhengHei" panose="020B0604030504040204" pitchFamily="34" charset="-120"/>
              <a:ea typeface="Microsoft JhengHei" panose="020B0604030504040204" pitchFamily="34" charset="-120"/>
            </a:endParaRPr>
          </a:p>
          <a:p>
            <a:pPr lvl="1">
              <a:spcBef>
                <a:spcPts val="1200"/>
              </a:spcBef>
            </a:pP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主的靈在我身上，因為他用膏膏我，叫我傳福音給貧窮的人；差遣我報告：被擄的得釋放，瞎眼的得看見，叫那受壓制的得自由，報告神悅納人的禧年。</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路加</a:t>
            </a:r>
            <a:r>
              <a:rPr lang="en-US" sz="2800" b="1" dirty="0" smtClean="0">
                <a:latin typeface="Microsoft JhengHei" panose="020B0604030504040204" pitchFamily="34" charset="-120"/>
                <a:ea typeface="Microsoft JhengHei" panose="020B0604030504040204" pitchFamily="34" charset="-120"/>
              </a:rPr>
              <a:t> 4:18</a:t>
            </a:r>
            <a:r>
              <a:rPr lang="en-US" altLang="zh-TW"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耶穌傳的福音是對貧窮人的憐憫和公義</a:t>
            </a:r>
            <a:endParaRPr lang="en-US" sz="2800"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0" y="304800"/>
            <a:ext cx="9144000" cy="707886"/>
          </a:xfrm>
          <a:prstGeom prst="rect">
            <a:avLst/>
          </a:prstGeom>
          <a:noFill/>
        </p:spPr>
        <p:txBody>
          <a:bodyPr wrap="square" rtlCol="0">
            <a:spAutoFit/>
          </a:bodyPr>
          <a:lstStyle/>
          <a:p>
            <a:pPr marL="0" lvl="1" algn="ctr"/>
            <a:r>
              <a:rPr lang="zh-TW" altLang="en-US" sz="4000" b="1" dirty="0">
                <a:latin typeface="Microsoft JhengHei" panose="020B0604030504040204" pitchFamily="34" charset="-120"/>
                <a:ea typeface="Microsoft JhengHei" panose="020B0604030504040204" pitchFamily="34" charset="-120"/>
              </a:rPr>
              <a:t>耶穌第一次講道的信</a:t>
            </a:r>
            <a:r>
              <a:rPr lang="zh-TW" altLang="en-US" sz="4000" b="1" dirty="0" smtClean="0">
                <a:latin typeface="Microsoft JhengHei" panose="020B0604030504040204" pitchFamily="34" charset="-120"/>
                <a:ea typeface="Microsoft JhengHei" panose="020B0604030504040204" pitchFamily="34" charset="-120"/>
              </a:rPr>
              <a:t>息</a:t>
            </a:r>
            <a:endParaRPr lang="en-US" sz="4000" b="1" dirty="0">
              <a:latin typeface="Microsoft JhengHei" panose="020B0604030504040204" pitchFamily="34" charset="-120"/>
              <a:ea typeface="Microsoft JhengHei" panose="020B0604030504040204" pitchFamily="34" charset="-120"/>
            </a:endParaRPr>
          </a:p>
        </p:txBody>
      </p:sp>
      <p:sp>
        <p:nvSpPr>
          <p:cNvPr id="4" name="Rectangle 3"/>
          <p:cNvSpPr/>
          <p:nvPr/>
        </p:nvSpPr>
        <p:spPr>
          <a:xfrm>
            <a:off x="381000" y="4949070"/>
            <a:ext cx="8534400" cy="523220"/>
          </a:xfrm>
          <a:prstGeom prst="rect">
            <a:avLst/>
          </a:prstGeom>
          <a:ln>
            <a:noFill/>
          </a:ln>
        </p:spPr>
        <p:txBody>
          <a:bodyPr wrap="square">
            <a:spAutoFit/>
          </a:bodyPr>
          <a:lstStyle/>
          <a:p>
            <a:pPr algn="ctr">
              <a:spcBef>
                <a:spcPts val="1800"/>
              </a:spcBef>
            </a:pPr>
            <a:r>
              <a:rPr lang="zh-TW" altLang="en-US" sz="2800" b="1" dirty="0" smtClean="0">
                <a:solidFill>
                  <a:srgbClr val="FF0000"/>
                </a:solidFill>
                <a:latin typeface="Microsoft JhengHei" panose="020B0604030504040204" pitchFamily="34" charset="-120"/>
                <a:ea typeface="Microsoft JhengHei" panose="020B0604030504040204" pitchFamily="34" charset="-120"/>
              </a:rPr>
              <a:t>「父怎樣差遣了我，我也照樣差遣你們。」</a:t>
            </a:r>
            <a:endParaRPr lang="en-US" altLang="zh-TW" sz="2800" b="1" dirty="0" smtClean="0">
              <a:solidFill>
                <a:srgbClr val="FF0000"/>
              </a:solidFill>
              <a:latin typeface="Microsoft JhengHei" panose="020B0604030504040204" pitchFamily="34" charset="-120"/>
              <a:ea typeface="Microsoft JhengHei" panose="020B0604030504040204" pitchFamily="34" charset="-120"/>
            </a:endParaRPr>
          </a:p>
        </p:txBody>
      </p:sp>
      <p:sp>
        <p:nvSpPr>
          <p:cNvPr id="5" name="Rectangle 4"/>
          <p:cNvSpPr/>
          <p:nvPr/>
        </p:nvSpPr>
        <p:spPr>
          <a:xfrm>
            <a:off x="838200" y="5714999"/>
            <a:ext cx="7696200" cy="954107"/>
          </a:xfrm>
          <a:prstGeom prst="rect">
            <a:avLst/>
          </a:prstGeom>
          <a:ln>
            <a:solidFill>
              <a:srgbClr val="0070C0"/>
            </a:solidFill>
          </a:ln>
        </p:spPr>
        <p:txBody>
          <a:bodyPr wrap="square">
            <a:spAutoFit/>
          </a:bodyPr>
          <a:lstStyle/>
          <a:p>
            <a:pPr algn="ctr">
              <a:spcBef>
                <a:spcPts val="1800"/>
              </a:spcBef>
            </a:pPr>
            <a:r>
              <a:rPr lang="zh-TW" altLang="en-US" sz="2800" b="1" dirty="0">
                <a:solidFill>
                  <a:srgbClr val="0070C0"/>
                </a:solidFill>
                <a:latin typeface="Microsoft JhengHei" panose="020B0604030504040204" pitchFamily="34" charset="-120"/>
                <a:ea typeface="Microsoft JhengHei" panose="020B0604030504040204" pitchFamily="34" charset="-120"/>
              </a:rPr>
              <a:t>神的子民帶給世界上</a:t>
            </a:r>
            <a:r>
              <a:rPr lang="en-US" sz="2800" b="1" dirty="0">
                <a:solidFill>
                  <a:srgbClr val="0070C0"/>
                </a:solidFill>
                <a:latin typeface="Microsoft JhengHei" panose="020B0604030504040204" pitchFamily="34" charset="-120"/>
                <a:ea typeface="Microsoft JhengHei" panose="020B0604030504040204" pitchFamily="34" charset="-120"/>
              </a:rPr>
              <a:t>30</a:t>
            </a:r>
            <a:r>
              <a:rPr lang="zh-TW" altLang="en-US" sz="2800" b="1" dirty="0">
                <a:solidFill>
                  <a:srgbClr val="0070C0"/>
                </a:solidFill>
                <a:latin typeface="Microsoft JhengHei" panose="020B0604030504040204" pitchFamily="34" charset="-120"/>
                <a:ea typeface="Microsoft JhengHei" panose="020B0604030504040204" pitchFamily="34" charset="-120"/>
              </a:rPr>
              <a:t>億窮人什麼好消息呢</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？又帶</a:t>
            </a:r>
            <a:r>
              <a:rPr lang="zh-TW" altLang="en-US" sz="2800" b="1" dirty="0">
                <a:solidFill>
                  <a:srgbClr val="0070C0"/>
                </a:solidFill>
                <a:latin typeface="Microsoft JhengHei" panose="020B0604030504040204" pitchFamily="34" charset="-120"/>
                <a:ea typeface="Microsoft JhengHei" panose="020B0604030504040204" pitchFamily="34" charset="-120"/>
              </a:rPr>
              <a:t>給</a:t>
            </a:r>
            <a:r>
              <a:rPr lang="en-US" sz="2800" b="1" dirty="0">
                <a:solidFill>
                  <a:srgbClr val="0070C0"/>
                </a:solidFill>
                <a:latin typeface="Microsoft JhengHei" panose="020B0604030504040204" pitchFamily="34" charset="-120"/>
                <a:ea typeface="Microsoft JhengHei" panose="020B0604030504040204" pitchFamily="34" charset="-120"/>
              </a:rPr>
              <a:t>5</a:t>
            </a:r>
            <a:r>
              <a:rPr lang="zh-TW" altLang="en-US" sz="2800" b="1" dirty="0">
                <a:solidFill>
                  <a:srgbClr val="0070C0"/>
                </a:solidFill>
                <a:latin typeface="Microsoft JhengHei" panose="020B0604030504040204" pitchFamily="34" charset="-120"/>
                <a:ea typeface="Microsoft JhengHei" panose="020B0604030504040204" pitchFamily="34" charset="-120"/>
              </a:rPr>
              <a:t>佰萬敍利亞難民什麼好消息呢？</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6" name="Slide Number Placeholder 5"/>
          <p:cNvSpPr>
            <a:spLocks noGrp="1"/>
          </p:cNvSpPr>
          <p:nvPr>
            <p:ph type="sldNum" sz="quarter" idx="12"/>
          </p:nvPr>
        </p:nvSpPr>
        <p:spPr/>
        <p:txBody>
          <a:bodyPr/>
          <a:lstStyle/>
          <a:p>
            <a:fld id="{79AAA648-1FEE-4BC6-A74A-7F2F31D927FF}" type="slidenum">
              <a:rPr lang="en-US" smtClean="0"/>
              <a:t>10</a:t>
            </a:fld>
            <a:endParaRPr lang="en-US" dirty="0"/>
          </a:p>
        </p:txBody>
      </p:sp>
    </p:spTree>
    <p:extLst>
      <p:ext uri="{BB962C8B-B14F-4D97-AF65-F5344CB8AC3E}">
        <p14:creationId xmlns:p14="http://schemas.microsoft.com/office/powerpoint/2010/main" val="102667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58932"/>
            <a:ext cx="8077199" cy="3616375"/>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知道聖經𥚃有多少有關貧窮和公義的經節嗎</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914400" lvl="1" indent="-457200">
              <a:spcBef>
                <a:spcPts val="600"/>
              </a:spcBef>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a:t>
            </a:r>
            <a:r>
              <a:rPr lang="en-US" sz="2800" b="1" dirty="0">
                <a:latin typeface="Microsoft JhengHei" panose="020B0604030504040204" pitchFamily="34" charset="-120"/>
                <a:ea typeface="Microsoft JhengHei" panose="020B0604030504040204" pitchFamily="34" charset="-120"/>
              </a:rPr>
              <a:t>2000</a:t>
            </a:r>
            <a:r>
              <a:rPr lang="zh-TW" altLang="en-US" sz="2800" b="1" dirty="0">
                <a:latin typeface="Microsoft JhengHei" panose="020B0604030504040204" pitchFamily="34" charset="-120"/>
                <a:ea typeface="Microsoft JhengHei" panose="020B0604030504040204" pitchFamily="34" charset="-120"/>
              </a:rPr>
              <a:t>， 幾乎佔</a:t>
            </a:r>
            <a:r>
              <a:rPr lang="en-US" sz="2800" b="1" dirty="0">
                <a:latin typeface="Microsoft JhengHei" panose="020B0604030504040204" pitchFamily="34" charset="-120"/>
                <a:ea typeface="Microsoft JhengHei" panose="020B0604030504040204" pitchFamily="34" charset="-120"/>
              </a:rPr>
              <a:t>15</a:t>
            </a:r>
            <a:r>
              <a:rPr lang="en-US" sz="2800" b="1" dirty="0" smtClean="0">
                <a:latin typeface="Microsoft JhengHei" panose="020B0604030504040204" pitchFamily="34" charset="-120"/>
                <a:ea typeface="Microsoft JhengHei" panose="020B0604030504040204" pitchFamily="34" charset="-120"/>
              </a:rPr>
              <a:t>%</a:t>
            </a:r>
          </a:p>
          <a:p>
            <a:pPr marL="914400" lvl="1" indent="-457200">
              <a:spcBef>
                <a:spcPts val="1200"/>
              </a:spcBef>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假使</a:t>
            </a:r>
            <a:r>
              <a:rPr lang="zh-TW" altLang="en-US" sz="2800" b="1" dirty="0" smtClean="0">
                <a:latin typeface="Microsoft JhengHei" panose="020B0604030504040204" pitchFamily="34" charset="-120"/>
                <a:ea typeface="Microsoft JhengHei" panose="020B0604030504040204" pitchFamily="34" charset="-120"/>
              </a:rPr>
              <a:t>你用</a:t>
            </a:r>
            <a:r>
              <a:rPr lang="zh-TW" altLang="en-US" sz="2800" b="1" dirty="0">
                <a:latin typeface="Microsoft JhengHei" panose="020B0604030504040204" pitchFamily="34" charset="-120"/>
                <a:ea typeface="Microsoft JhengHei" panose="020B0604030504040204" pitchFamily="34" charset="-120"/>
              </a:rPr>
              <a:t>剪刀將這些經節剪</a:t>
            </a:r>
            <a:r>
              <a:rPr lang="zh-TW" altLang="en-US" sz="2800" b="1" dirty="0" smtClean="0">
                <a:latin typeface="Microsoft JhengHei" panose="020B0604030504040204" pitchFamily="34" charset="-120"/>
                <a:ea typeface="Microsoft JhengHei" panose="020B0604030504040204" pitchFamily="34" charset="-120"/>
              </a:rPr>
              <a:t>掉，你</a:t>
            </a:r>
            <a:r>
              <a:rPr lang="zh-TW" altLang="en-US" sz="2800" b="1" dirty="0">
                <a:latin typeface="Microsoft JhengHei" panose="020B0604030504040204" pitchFamily="34" charset="-120"/>
                <a:ea typeface="Microsoft JhengHei" panose="020B0604030504040204" pitchFamily="34" charset="-120"/>
              </a:rPr>
              <a:t>會發現你的聖經充滿了</a:t>
            </a:r>
            <a:r>
              <a:rPr lang="zh-TW" altLang="en-US" sz="2800" b="1" dirty="0" smtClean="0">
                <a:latin typeface="Microsoft JhengHei" panose="020B0604030504040204" pitchFamily="34" charset="-120"/>
                <a:ea typeface="Microsoft JhengHei" panose="020B0604030504040204" pitchFamily="34" charset="-120"/>
              </a:rPr>
              <a:t>洞。</a:t>
            </a:r>
            <a:endParaRPr lang="en-US" sz="2800" b="1" dirty="0">
              <a:latin typeface="Microsoft JhengHei" panose="020B0604030504040204" pitchFamily="34" charset="-120"/>
              <a:ea typeface="Microsoft JhengHei" panose="020B0604030504040204" pitchFamily="34" charset="-120"/>
            </a:endParaRPr>
          </a:p>
          <a:p>
            <a:pPr marL="914400" lvl="1" indent="-457200">
              <a:buFont typeface="Times New Roman" panose="02020603050405020304" pitchFamily="18" charset="0"/>
              <a:buChar char="−"/>
            </a:pPr>
            <a:endParaRPr lang="en-US" altLang="zh-TW" sz="2800" b="1" dirty="0" smtClean="0">
              <a:latin typeface="Microsoft JhengHei" panose="020B0604030504040204" pitchFamily="34" charset="-120"/>
              <a:ea typeface="Microsoft JhengHei" panose="020B0604030504040204" pitchFamily="34" charset="-120"/>
            </a:endParaRPr>
          </a:p>
          <a:p>
            <a:pPr marL="914400" lvl="1" indent="-457200">
              <a:buFont typeface="Times New Roman" panose="02020603050405020304" pitchFamily="18" charset="0"/>
              <a:buChar char="−"/>
            </a:pPr>
            <a:endParaRPr lang="en-US" altLang="zh-TW" sz="2800" b="1" dirty="0">
              <a:latin typeface="Microsoft JhengHei" panose="020B0604030504040204" pitchFamily="34" charset="-120"/>
              <a:ea typeface="Microsoft JhengHei" panose="020B0604030504040204" pitchFamily="34" charset="-120"/>
            </a:endParaRPr>
          </a:p>
          <a:p>
            <a:pPr lvl="1"/>
            <a:r>
              <a:rPr lang="zh-TW" altLang="en-US" sz="2800" b="1" dirty="0" smtClean="0">
                <a:latin typeface="Microsoft JhengHei" panose="020B0604030504040204" pitchFamily="34" charset="-120"/>
                <a:ea typeface="Microsoft JhengHei" panose="020B0604030504040204" pitchFamily="34" charset="-120"/>
              </a:rPr>
              <a:t>       神</a:t>
            </a:r>
            <a:r>
              <a:rPr lang="zh-TW" altLang="en-US" sz="2800" b="1" dirty="0">
                <a:latin typeface="Microsoft JhengHei" panose="020B0604030504040204" pitchFamily="34" charset="-120"/>
                <a:ea typeface="Microsoft JhengHei" panose="020B0604030504040204" pitchFamily="34" charset="-120"/>
              </a:rPr>
              <a:t>是多麼重視憐憫和公</a:t>
            </a:r>
            <a:r>
              <a:rPr lang="zh-TW" altLang="en-US" sz="2800" b="1" dirty="0" smtClean="0">
                <a:latin typeface="Microsoft JhengHei" panose="020B0604030504040204" pitchFamily="34" charset="-120"/>
                <a:ea typeface="Microsoft JhengHei" panose="020B0604030504040204" pitchFamily="34" charset="-120"/>
              </a:rPr>
              <a:t>義！</a:t>
            </a:r>
            <a:r>
              <a:rPr lang="zh-TW" altLang="en-US" dirty="0">
                <a:latin typeface="Microsoft JhengHei" panose="020B0604030504040204" pitchFamily="34" charset="-120"/>
                <a:ea typeface="Microsoft JhengHei" panose="020B0604030504040204" pitchFamily="34" charset="-120"/>
              </a:rPr>
              <a:t/>
            </a:r>
            <a:br>
              <a:rPr lang="zh-TW" altLang="en-US" dirty="0">
                <a:latin typeface="Microsoft JhengHei" panose="020B0604030504040204" pitchFamily="34" charset="-120"/>
                <a:ea typeface="Microsoft JhengHei" panose="020B0604030504040204" pitchFamily="34" charset="-120"/>
              </a:rPr>
            </a:br>
            <a:endParaRPr lang="en-US" dirty="0">
              <a:latin typeface="Microsoft JhengHei" panose="020B0604030504040204" pitchFamily="34" charset="-120"/>
              <a:ea typeface="Microsoft JhengHei" panose="020B0604030504040204" pitchFamily="34" charset="-12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297257"/>
            <a:ext cx="1961479" cy="3048000"/>
          </a:xfrm>
          <a:prstGeom prst="rect">
            <a:avLst/>
          </a:prstGeom>
        </p:spPr>
      </p:pic>
      <p:sp>
        <p:nvSpPr>
          <p:cNvPr id="6" name="TextBox 5"/>
          <p:cNvSpPr txBox="1"/>
          <p:nvPr/>
        </p:nvSpPr>
        <p:spPr>
          <a:xfrm>
            <a:off x="0" y="381000"/>
            <a:ext cx="9144000" cy="707886"/>
          </a:xfrm>
          <a:prstGeom prst="rect">
            <a:avLst/>
          </a:prstGeom>
          <a:noFill/>
        </p:spPr>
        <p:txBody>
          <a:bodyPr wrap="square" rtlCol="0">
            <a:spAutoFit/>
          </a:bodyPr>
          <a:lstStyle/>
          <a:p>
            <a:pPr marL="0" lvl="1" algn="ctr"/>
            <a:r>
              <a:rPr lang="zh-TW" altLang="en-US" sz="4000" b="1" dirty="0">
                <a:latin typeface="Microsoft JhengHei" panose="020B0604030504040204" pitchFamily="34" charset="-120"/>
                <a:ea typeface="Microsoft JhengHei" panose="020B0604030504040204" pitchFamily="34" charset="-120"/>
              </a:rPr>
              <a:t>千瘡百孔的聖經</a:t>
            </a:r>
            <a:r>
              <a:rPr lang="zh-TW" altLang="en-US"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sp>
        <p:nvSpPr>
          <p:cNvPr id="7" name="Down Arrow 6"/>
          <p:cNvSpPr/>
          <p:nvPr/>
        </p:nvSpPr>
        <p:spPr>
          <a:xfrm>
            <a:off x="3295650" y="3505200"/>
            <a:ext cx="457200" cy="609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799" y="5372100"/>
            <a:ext cx="4114801" cy="954107"/>
          </a:xfrm>
          <a:prstGeom prst="rect">
            <a:avLst/>
          </a:prstGeom>
          <a:noFill/>
          <a:ln w="9525">
            <a:solidFill>
              <a:srgbClr val="0070C0"/>
            </a:solidFill>
          </a:ln>
        </p:spPr>
        <p:txBody>
          <a:bodyPr wrap="square" rtlCol="0">
            <a:spAutoFit/>
          </a:bodyPr>
          <a:lstStyle/>
          <a:p>
            <a:pPr algn="ctr"/>
            <a:r>
              <a:rPr lang="zh-TW" altLang="en-US" sz="2800" b="1" dirty="0">
                <a:solidFill>
                  <a:srgbClr val="0070C0"/>
                </a:solidFill>
                <a:latin typeface="Microsoft JhengHei" panose="020B0604030504040204" pitchFamily="34" charset="-120"/>
                <a:ea typeface="Microsoft JhengHei" panose="020B0604030504040204" pitchFamily="34" charset="-120"/>
              </a:rPr>
              <a:t>假使你不在乎</a:t>
            </a:r>
            <a:r>
              <a:rPr lang="zh-TW" altLang="en-US" sz="2800" b="1" dirty="0" smtClean="0">
                <a:solidFill>
                  <a:srgbClr val="0070C0"/>
                </a:solidFill>
                <a:latin typeface="Microsoft JhengHei" panose="020B0604030504040204" pitchFamily="34" charset="-120"/>
                <a:ea typeface="Microsoft JhengHei" panose="020B0604030504040204" pitchFamily="34" charset="-120"/>
              </a:rPr>
              <a:t>，你</a:t>
            </a:r>
            <a:r>
              <a:rPr lang="zh-TW" altLang="en-US" sz="2800" b="1" dirty="0">
                <a:solidFill>
                  <a:srgbClr val="0070C0"/>
                </a:solidFill>
                <a:latin typeface="Microsoft JhengHei" panose="020B0604030504040204" pitchFamily="34" charset="-120"/>
                <a:ea typeface="Microsoft JhengHei" panose="020B0604030504040204" pitchFamily="34" charset="-120"/>
              </a:rPr>
              <a:t>認識的福音是有缺口</a:t>
            </a:r>
            <a:r>
              <a:rPr lang="zh-TW" altLang="en-US" sz="2800" b="1" dirty="0" smtClean="0">
                <a:solidFill>
                  <a:srgbClr val="0070C0"/>
                </a:solidFill>
                <a:latin typeface="Microsoft JhengHei" panose="020B0604030504040204" pitchFamily="34" charset="-120"/>
                <a:ea typeface="Microsoft JhengHei" panose="020B0604030504040204" pitchFamily="34" charset="-120"/>
              </a:rPr>
              <a:t>的</a:t>
            </a:r>
            <a:r>
              <a:rPr lang="en-US" altLang="zh-TW" sz="2800" b="1" dirty="0" smtClean="0">
                <a:solidFill>
                  <a:srgbClr val="0070C0"/>
                </a:solidFill>
                <a:latin typeface="Microsoft JhengHei" panose="020B0604030504040204" pitchFamily="34" charset="-120"/>
                <a:ea typeface="Microsoft JhengHei" panose="020B0604030504040204" pitchFamily="34" charset="-120"/>
              </a:rPr>
              <a:t>!</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11</a:t>
            </a:fld>
            <a:endParaRPr lang="en-US" dirty="0"/>
          </a:p>
        </p:txBody>
      </p:sp>
    </p:spTree>
    <p:extLst>
      <p:ext uri="{BB962C8B-B14F-4D97-AF65-F5344CB8AC3E}">
        <p14:creationId xmlns:p14="http://schemas.microsoft.com/office/powerpoint/2010/main" val="10644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382000" cy="4078039"/>
          </a:xfrm>
          <a:prstGeom prst="rect">
            <a:avLst/>
          </a:prstGeom>
          <a:ln w="6350">
            <a:noFill/>
          </a:ln>
        </p:spPr>
        <p:txBody>
          <a:bodyPr wrap="square">
            <a:spAutoFit/>
          </a:bodyPr>
          <a:lstStyle/>
          <a:p>
            <a:pPr>
              <a:spcBef>
                <a:spcPts val="600"/>
              </a:spcBef>
            </a:pP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我</a:t>
            </a:r>
            <a:r>
              <a:rPr lang="zh-TW" altLang="en-US" sz="2800" b="1" dirty="0">
                <a:latin typeface="Microsoft JhengHei" panose="020B0604030504040204" pitchFamily="34" charset="-120"/>
                <a:ea typeface="Microsoft JhengHei" panose="020B0604030504040204" pitchFamily="34" charset="-120"/>
              </a:rPr>
              <a:t>餓了</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組織人道協會討論我的飢餓。</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我入獄</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悄悄進到教堂為我得釋放禱告。</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我赤身</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在心裡議論我的行舉是否合乎道德規範。</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我生病</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跪下感謝神賜你健康。</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我流離</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向我傳講神的愛可成為靈𥚃的蔭蔽。</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我寂寞</a:t>
            </a: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離開我去為我禱告，</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你似乎極其神聖，與神十分親近，</a:t>
            </a:r>
            <a:endParaRPr lang="en-US" sz="2800" b="1" dirty="0">
              <a:latin typeface="Microsoft JhengHei" panose="020B0604030504040204" pitchFamily="34" charset="-120"/>
              <a:ea typeface="Microsoft JhengHei" panose="020B0604030504040204" pitchFamily="34" charset="-120"/>
            </a:endParaRPr>
          </a:p>
          <a:p>
            <a:pPr>
              <a:spcBef>
                <a:spcPts val="600"/>
              </a:spcBef>
            </a:pPr>
            <a:r>
              <a:rPr lang="zh-TW" altLang="en-US" sz="2800" b="1" dirty="0">
                <a:latin typeface="Microsoft JhengHei" panose="020B0604030504040204" pitchFamily="34" charset="-120"/>
                <a:ea typeface="Microsoft JhengHei" panose="020B0604030504040204" pitchFamily="34" charset="-120"/>
              </a:rPr>
              <a:t>但我仍舊非常飢餓，寂寞，寒冷</a:t>
            </a:r>
            <a:r>
              <a:rPr lang="zh-TW" altLang="en-US" sz="2800" b="1" dirty="0" smtClean="0">
                <a:latin typeface="Microsoft JhengHei" panose="020B0604030504040204" pitchFamily="34" charset="-120"/>
                <a:ea typeface="Microsoft JhengHei" panose="020B0604030504040204" pitchFamily="34" charset="-120"/>
              </a:rPr>
              <a:t>。</a:t>
            </a:r>
            <a:r>
              <a:rPr lang="en-US" altLang="zh-TW"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762000" y="5562600"/>
            <a:ext cx="7696200" cy="954107"/>
          </a:xfrm>
          <a:prstGeom prst="rect">
            <a:avLst/>
          </a:prstGeom>
          <a:noFill/>
          <a:ln w="9525">
            <a:solidFill>
              <a:srgbClr val="0070C0"/>
            </a:solidFill>
          </a:ln>
        </p:spPr>
        <p:txBody>
          <a:bodyPr wrap="square" rtlCol="0">
            <a:spAutoFit/>
          </a:bodyPr>
          <a:lstStyle/>
          <a:p>
            <a:pPr algn="ctr"/>
            <a:r>
              <a:rPr lang="zh-TW" altLang="en-US" sz="2800" b="1" dirty="0">
                <a:solidFill>
                  <a:srgbClr val="0070C0"/>
                </a:solidFill>
                <a:latin typeface="Microsoft JhengHei" panose="020B0604030504040204" pitchFamily="34" charset="-120"/>
                <a:ea typeface="Microsoft JhengHei" panose="020B0604030504040204" pitchFamily="34" charset="-120"/>
              </a:rPr>
              <a:t>真正跟隨基督的</a:t>
            </a:r>
            <a:r>
              <a:rPr lang="zh-TW" altLang="en-US" sz="2800" b="1" dirty="0" smtClean="0">
                <a:solidFill>
                  <a:srgbClr val="0070C0"/>
                </a:solidFill>
                <a:latin typeface="Microsoft JhengHei" panose="020B0604030504040204" pitchFamily="34" charset="-120"/>
                <a:ea typeface="Microsoft JhengHei" panose="020B0604030504040204" pitchFamily="34" charset="-120"/>
              </a:rPr>
              <a:t>人</a:t>
            </a:r>
            <a:r>
              <a:rPr lang="en-US" altLang="zh-TW" sz="2800" b="1" dirty="0" smtClean="0">
                <a:solidFill>
                  <a:srgbClr val="0070C0"/>
                </a:solidFill>
                <a:latin typeface="Microsoft JhengHei" panose="020B0604030504040204" pitchFamily="34" charset="-120"/>
                <a:ea typeface="Microsoft JhengHei" panose="020B0604030504040204" pitchFamily="34" charset="-120"/>
              </a:rPr>
              <a:t>, </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將</a:t>
            </a:r>
            <a:r>
              <a:rPr lang="zh-TW" altLang="en-US" sz="2800" b="1" dirty="0">
                <a:solidFill>
                  <a:srgbClr val="0070C0"/>
                </a:solidFill>
                <a:latin typeface="Microsoft JhengHei" panose="020B0604030504040204" pitchFamily="34" charset="-120"/>
                <a:ea typeface="Microsoft JhengHei" panose="020B0604030504040204" pitchFamily="34" charset="-120"/>
              </a:rPr>
              <a:t>會有生命改變的確實証</a:t>
            </a:r>
            <a:r>
              <a:rPr lang="zh-TW" altLang="en-US" sz="2800" b="1" dirty="0" smtClean="0">
                <a:solidFill>
                  <a:srgbClr val="0070C0"/>
                </a:solidFill>
                <a:latin typeface="Microsoft JhengHei" panose="020B0604030504040204" pitchFamily="34" charset="-120"/>
                <a:ea typeface="Microsoft JhengHei" panose="020B0604030504040204" pitchFamily="34" charset="-120"/>
              </a:rPr>
              <a:t>據</a:t>
            </a:r>
            <a:r>
              <a:rPr lang="en-US" altLang="zh-TW" sz="2800" b="1" dirty="0" smtClean="0">
                <a:solidFill>
                  <a:srgbClr val="0070C0"/>
                </a:solidFill>
                <a:latin typeface="Microsoft JhengHei" panose="020B0604030504040204" pitchFamily="34" charset="-120"/>
                <a:ea typeface="Microsoft JhengHei" panose="020B0604030504040204" pitchFamily="34" charset="-120"/>
              </a:rPr>
              <a:t>;</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只説</a:t>
            </a:r>
            <a:r>
              <a:rPr lang="zh-TW" altLang="en-US" sz="2800" b="1" dirty="0">
                <a:solidFill>
                  <a:srgbClr val="0070C0"/>
                </a:solidFill>
                <a:latin typeface="Microsoft JhengHei" panose="020B0604030504040204" pitchFamily="34" charset="-120"/>
                <a:ea typeface="Microsoft JhengHei" panose="020B0604030504040204" pitchFamily="34" charset="-120"/>
              </a:rPr>
              <a:t>不行的</a:t>
            </a:r>
            <a:r>
              <a:rPr lang="zh-TW" altLang="en-US" sz="2800" b="1" dirty="0" smtClean="0">
                <a:solidFill>
                  <a:srgbClr val="0070C0"/>
                </a:solidFill>
                <a:latin typeface="Microsoft JhengHei" panose="020B0604030504040204" pitchFamily="34" charset="-120"/>
                <a:ea typeface="Microsoft JhengHei" panose="020B0604030504040204" pitchFamily="34" charset="-120"/>
              </a:rPr>
              <a:t>人</a:t>
            </a:r>
            <a:r>
              <a:rPr lang="en-US" altLang="zh-TW" sz="2800" b="1" dirty="0" smtClean="0">
                <a:solidFill>
                  <a:srgbClr val="0070C0"/>
                </a:solidFill>
                <a:latin typeface="Microsoft JhengHei" panose="020B0604030504040204" pitchFamily="34" charset="-120"/>
                <a:ea typeface="Microsoft JhengHei" panose="020B0604030504040204" pitchFamily="34" charset="-120"/>
              </a:rPr>
              <a:t>, </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將</a:t>
            </a:r>
            <a:r>
              <a:rPr lang="zh-TW" altLang="en-US" sz="2800" b="1" dirty="0">
                <a:solidFill>
                  <a:srgbClr val="0070C0"/>
                </a:solidFill>
                <a:latin typeface="Microsoft JhengHei" panose="020B0604030504040204" pitchFamily="34" charset="-120"/>
                <a:ea typeface="Microsoft JhengHei" panose="020B0604030504040204" pitchFamily="34" charset="-120"/>
              </a:rPr>
              <a:t>會被曝露是假的基督徒。</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4" name="TextBox 3"/>
          <p:cNvSpPr txBox="1"/>
          <p:nvPr/>
        </p:nvSpPr>
        <p:spPr>
          <a:xfrm>
            <a:off x="0" y="228600"/>
            <a:ext cx="9144000" cy="707886"/>
          </a:xfrm>
          <a:prstGeom prst="rect">
            <a:avLst/>
          </a:prstGeom>
          <a:noFill/>
        </p:spPr>
        <p:txBody>
          <a:bodyPr wrap="square" rtlCol="0">
            <a:spAutoFit/>
          </a:bodyPr>
          <a:lstStyle/>
          <a:p>
            <a:pPr marL="0" lvl="1" algn="ctr"/>
            <a:r>
              <a:rPr lang="zh-TW" altLang="en-US" sz="4000" b="1" dirty="0">
                <a:latin typeface="Microsoft JhengHei" panose="020B0604030504040204" pitchFamily="34" charset="-120"/>
                <a:ea typeface="Microsoft JhengHei" panose="020B0604030504040204" pitchFamily="34" charset="-120"/>
              </a:rPr>
              <a:t>你認識的福音有缺口嗎</a:t>
            </a:r>
            <a:r>
              <a:rPr lang="en-US" altLang="zh-TW"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sp>
        <p:nvSpPr>
          <p:cNvPr id="5" name="Slide Number Placeholder 4"/>
          <p:cNvSpPr>
            <a:spLocks noGrp="1"/>
          </p:cNvSpPr>
          <p:nvPr>
            <p:ph type="sldNum" sz="quarter" idx="12"/>
          </p:nvPr>
        </p:nvSpPr>
        <p:spPr/>
        <p:txBody>
          <a:bodyPr/>
          <a:lstStyle/>
          <a:p>
            <a:fld id="{79AAA648-1FEE-4BC6-A74A-7F2F31D927FF}" type="slidenum">
              <a:rPr lang="en-US" smtClean="0"/>
              <a:t>12</a:t>
            </a:fld>
            <a:endParaRPr lang="en-US" dirty="0"/>
          </a:p>
        </p:txBody>
      </p:sp>
    </p:spTree>
    <p:extLst>
      <p:ext uri="{BB962C8B-B14F-4D97-AF65-F5344CB8AC3E}">
        <p14:creationId xmlns:p14="http://schemas.microsoft.com/office/powerpoint/2010/main" val="355431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3516"/>
            <a:ext cx="9144000" cy="1261884"/>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兩等根基的比喻 </a:t>
            </a:r>
            <a:endParaRPr lang="en-US" altLang="zh-TW" sz="4000" b="1" dirty="0" smtClean="0">
              <a:latin typeface="Microsoft JhengHei" panose="020B0604030504040204" pitchFamily="34" charset="-120"/>
              <a:ea typeface="Microsoft JhengHei" panose="020B0604030504040204" pitchFamily="34" charset="-120"/>
            </a:endParaRPr>
          </a:p>
          <a:p>
            <a:pPr algn="ctr"/>
            <a:r>
              <a:rPr lang="en-US" altLang="zh-TW" sz="3600" b="1" dirty="0" smtClean="0">
                <a:latin typeface="Microsoft JhengHei" panose="020B0604030504040204" pitchFamily="34" charset="-120"/>
                <a:ea typeface="Microsoft JhengHei" panose="020B0604030504040204" pitchFamily="34" charset="-120"/>
              </a:rPr>
              <a:t>(</a:t>
            </a:r>
            <a:r>
              <a:rPr lang="zh-TW" altLang="en-US" sz="3600" b="1" dirty="0" smtClean="0">
                <a:latin typeface="Microsoft JhengHei" panose="020B0604030504040204" pitchFamily="34" charset="-120"/>
                <a:ea typeface="Microsoft JhengHei" panose="020B0604030504040204" pitchFamily="34" charset="-120"/>
              </a:rPr>
              <a:t>路 </a:t>
            </a:r>
            <a:r>
              <a:rPr lang="en-US" altLang="zh-TW" sz="3600" b="1" dirty="0" smtClean="0">
                <a:latin typeface="Microsoft JhengHei" panose="020B0604030504040204" pitchFamily="34" charset="-120"/>
                <a:ea typeface="Microsoft JhengHei" panose="020B0604030504040204" pitchFamily="34" charset="-120"/>
              </a:rPr>
              <a:t>6:46-49, </a:t>
            </a:r>
            <a:r>
              <a:rPr lang="zh-TW" altLang="en-US" sz="3600" b="1" dirty="0" smtClean="0">
                <a:latin typeface="Microsoft JhengHei" panose="020B0604030504040204" pitchFamily="34" charset="-120"/>
                <a:ea typeface="Microsoft JhengHei" panose="020B0604030504040204" pitchFamily="34" charset="-120"/>
              </a:rPr>
              <a:t>太</a:t>
            </a:r>
            <a:r>
              <a:rPr lang="en-US" altLang="zh-TW" sz="3600" b="1" dirty="0" smtClean="0">
                <a:latin typeface="Microsoft JhengHei" panose="020B0604030504040204" pitchFamily="34" charset="-120"/>
                <a:ea typeface="Microsoft JhengHei" panose="020B0604030504040204" pitchFamily="34" charset="-120"/>
              </a:rPr>
              <a:t>7:24-29)</a:t>
            </a:r>
            <a:endParaRPr lang="en-US" altLang="zh-TW" sz="3600" b="1" dirty="0">
              <a:latin typeface="Microsoft JhengHei" panose="020B0604030504040204" pitchFamily="34" charset="-120"/>
              <a:ea typeface="Microsoft JhengHei" panose="020B0604030504040204" pitchFamily="34" charset="-120"/>
            </a:endParaRPr>
          </a:p>
        </p:txBody>
      </p:sp>
      <p:sp>
        <p:nvSpPr>
          <p:cNvPr id="2" name="Rectangle 1"/>
          <p:cNvSpPr/>
          <p:nvPr/>
        </p:nvSpPr>
        <p:spPr>
          <a:xfrm>
            <a:off x="704850" y="2198161"/>
            <a:ext cx="4343400" cy="1569660"/>
          </a:xfrm>
          <a:prstGeom prst="rect">
            <a:avLst/>
          </a:prstGeom>
        </p:spPr>
        <p:txBody>
          <a:bodyPr wrap="square">
            <a:spAutoFit/>
          </a:bodyPr>
          <a:lstStyle/>
          <a:p>
            <a:r>
              <a:rPr lang="zh-TW" altLang="en-US" sz="3200" b="1" dirty="0" smtClean="0">
                <a:latin typeface="Microsoft JhengHei" panose="020B0604030504040204" pitchFamily="34" charset="-120"/>
                <a:ea typeface="Microsoft JhengHei" panose="020B0604030504040204" pitchFamily="34" charset="-120"/>
              </a:rPr>
              <a:t>凡到我這裡來，聽見我的話就去行的，我要告訴你們他像甚麼人：</a:t>
            </a:r>
            <a:endParaRPr lang="en-US" altLang="zh-TW" sz="3200" b="1"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533400" y="4876800"/>
            <a:ext cx="4876800" cy="1600438"/>
          </a:xfrm>
          <a:prstGeom prst="rect">
            <a:avLst/>
          </a:prstGeom>
          <a:noFill/>
          <a:ln w="9525">
            <a:solidFill>
              <a:srgbClr val="0070C0"/>
            </a:solidFill>
          </a:ln>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去行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--&gt;</a:t>
            </a:r>
            <a:r>
              <a:rPr lang="zh-TW" altLang="en-US" sz="2800" b="1" dirty="0">
                <a:solidFill>
                  <a:srgbClr val="0070C0"/>
                </a:solidFill>
                <a:latin typeface="Microsoft JhengHei" panose="020B0604030504040204" pitchFamily="34" charset="-120"/>
                <a:ea typeface="Microsoft JhengHei" panose="020B0604030504040204" pitchFamily="34" charset="-120"/>
              </a:rPr>
              <a:t>根基立在磐石</a:t>
            </a:r>
            <a:r>
              <a:rPr lang="zh-TW" altLang="en-US" sz="2800" b="1" dirty="0" smtClean="0">
                <a:solidFill>
                  <a:srgbClr val="0070C0"/>
                </a:solidFill>
                <a:latin typeface="Microsoft JhengHei" panose="020B0604030504040204" pitchFamily="34" charset="-120"/>
                <a:ea typeface="Microsoft JhengHei" panose="020B0604030504040204" pitchFamily="34" charset="-120"/>
              </a:rPr>
              <a:t>上</a:t>
            </a:r>
            <a:endParaRPr lang="en-US" altLang="zh-TW" sz="2800" b="1" dirty="0" smtClean="0">
              <a:solidFill>
                <a:srgbClr val="0070C0"/>
              </a:solidFill>
              <a:latin typeface="Microsoft JhengHei" panose="020B0604030504040204" pitchFamily="34" charset="-120"/>
              <a:ea typeface="Microsoft JhengHei" panose="020B0604030504040204" pitchFamily="34" charset="-120"/>
            </a:endParaRPr>
          </a:p>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不</a:t>
            </a:r>
            <a:r>
              <a:rPr lang="zh-TW" altLang="en-US" sz="2800" b="1" dirty="0">
                <a:solidFill>
                  <a:srgbClr val="0070C0"/>
                </a:solidFill>
                <a:latin typeface="Microsoft JhengHei" panose="020B0604030504040204" pitchFamily="34" charset="-120"/>
                <a:ea typeface="Microsoft JhengHei" panose="020B0604030504040204" pitchFamily="34" charset="-120"/>
              </a:rPr>
              <a:t>去</a:t>
            </a:r>
            <a:r>
              <a:rPr lang="zh-TW" altLang="en-US" sz="2800" b="1" dirty="0" smtClean="0">
                <a:solidFill>
                  <a:srgbClr val="0070C0"/>
                </a:solidFill>
                <a:latin typeface="Microsoft JhengHei" panose="020B0604030504040204" pitchFamily="34" charset="-120"/>
                <a:ea typeface="Microsoft JhengHei" panose="020B0604030504040204" pitchFamily="34" charset="-120"/>
              </a:rPr>
              <a:t>行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--&gt;</a:t>
            </a:r>
            <a:r>
              <a:rPr lang="zh-TW" altLang="en-US" sz="2800" b="1" dirty="0">
                <a:solidFill>
                  <a:srgbClr val="0070C0"/>
                </a:solidFill>
                <a:latin typeface="Microsoft JhengHei" panose="020B0604030504040204" pitchFamily="34" charset="-120"/>
                <a:ea typeface="Microsoft JhengHei" panose="020B0604030504040204" pitchFamily="34" charset="-120"/>
              </a:rPr>
              <a:t>根基立</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在沙土上</a:t>
            </a:r>
            <a:endParaRPr lang="en-US" sz="2800" b="1" dirty="0">
              <a:solidFill>
                <a:srgbClr val="0070C0"/>
              </a:solidFill>
              <a:latin typeface="Microsoft JhengHei" panose="020B0604030504040204" pitchFamily="34" charset="-120"/>
              <a:ea typeface="Microsoft JhengHei" panose="020B0604030504040204" pitchFamily="34" charset="-120"/>
            </a:endParaRPr>
          </a:p>
          <a:p>
            <a:pPr algn="ctr">
              <a:spcBef>
                <a:spcPts val="1200"/>
              </a:spcBef>
            </a:pPr>
            <a:r>
              <a:rPr lang="en-US" altLang="zh-TW" sz="3200" b="1" dirty="0" smtClean="0">
                <a:solidFill>
                  <a:srgbClr val="FF0000"/>
                </a:solidFill>
                <a:latin typeface="Microsoft JhengHei" panose="020B0604030504040204" pitchFamily="34" charset="-120"/>
                <a:ea typeface="Microsoft JhengHei" panose="020B0604030504040204" pitchFamily="34" charset="-120"/>
              </a:rPr>
              <a:t>“</a:t>
            </a:r>
            <a:r>
              <a:rPr lang="zh-TW" altLang="en-US" sz="3200" b="1" dirty="0" smtClean="0">
                <a:solidFill>
                  <a:srgbClr val="FF0000"/>
                </a:solidFill>
                <a:latin typeface="Microsoft JhengHei" panose="020B0604030504040204" pitchFamily="34" charset="-120"/>
                <a:ea typeface="Microsoft JhengHei" panose="020B0604030504040204" pitchFamily="34" charset="-120"/>
              </a:rPr>
              <a:t>去行</a:t>
            </a:r>
            <a:r>
              <a:rPr lang="en-US" altLang="zh-TW" sz="3200" b="1" dirty="0" smtClean="0">
                <a:solidFill>
                  <a:srgbClr val="FF0000"/>
                </a:solidFill>
                <a:latin typeface="Microsoft JhengHei" panose="020B0604030504040204" pitchFamily="34" charset="-120"/>
                <a:ea typeface="Microsoft JhengHei" panose="020B0604030504040204" pitchFamily="34" charset="-120"/>
              </a:rPr>
              <a:t>”</a:t>
            </a:r>
            <a:r>
              <a:rPr lang="zh-TW" altLang="en-US" sz="3200" b="1" dirty="0" smtClean="0">
                <a:solidFill>
                  <a:srgbClr val="FF0000"/>
                </a:solidFill>
                <a:latin typeface="Microsoft JhengHei" panose="020B0604030504040204" pitchFamily="34" charset="-120"/>
                <a:ea typeface="Microsoft JhengHei" panose="020B0604030504040204" pitchFamily="34" charset="-120"/>
              </a:rPr>
              <a:t>什</a:t>
            </a:r>
            <a:r>
              <a:rPr lang="zh-TW" altLang="en-US" sz="3200" b="1" dirty="0">
                <a:solidFill>
                  <a:srgbClr val="FF0000"/>
                </a:solidFill>
                <a:latin typeface="Microsoft JhengHei" panose="020B0604030504040204" pitchFamily="34" charset="-120"/>
                <a:ea typeface="Microsoft JhengHei" panose="020B0604030504040204" pitchFamily="34" charset="-120"/>
              </a:rPr>
              <a:t>麼呢</a:t>
            </a:r>
            <a:r>
              <a:rPr lang="en-US" altLang="zh-TW" sz="3200" b="1" dirty="0" smtClean="0">
                <a:solidFill>
                  <a:srgbClr val="FF0000"/>
                </a:solidFill>
                <a:latin typeface="Microsoft JhengHei" panose="020B0604030504040204" pitchFamily="34" charset="-120"/>
                <a:ea typeface="Microsoft JhengHei" panose="020B0604030504040204" pitchFamily="34" charset="-120"/>
              </a:rPr>
              <a:t>?</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pic>
        <p:nvPicPr>
          <p:cNvPr id="5" name="Picture 2" descr="http://bibleencyclopedia.com/gs400px/stdas00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28574"/>
            <a:ext cx="3143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9AAA648-1FEE-4BC6-A74A-7F2F31D927FF}" type="slidenum">
              <a:rPr lang="en-US" smtClean="0"/>
              <a:t>13</a:t>
            </a:fld>
            <a:endParaRPr lang="en-US" dirty="0"/>
          </a:p>
        </p:txBody>
      </p:sp>
    </p:spTree>
    <p:extLst>
      <p:ext uri="{BB962C8B-B14F-4D97-AF65-F5344CB8AC3E}">
        <p14:creationId xmlns:p14="http://schemas.microsoft.com/office/powerpoint/2010/main" val="78193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838200"/>
          </a:xfrm>
        </p:spPr>
        <p:txBody>
          <a:bodyPr>
            <a:normAutofit/>
          </a:bodyPr>
          <a:lstStyle/>
          <a:p>
            <a:r>
              <a:rPr lang="zh-TW" altLang="en-US" sz="4000" b="1" dirty="0">
                <a:latin typeface="Microsoft JhengHei" panose="020B0604030504040204" pitchFamily="34" charset="-120"/>
                <a:ea typeface="Microsoft JhengHei" panose="020B0604030504040204" pitchFamily="34" charset="-120"/>
              </a:rPr>
              <a:t>傳整全的</a:t>
            </a:r>
            <a:r>
              <a:rPr lang="zh-TW" altLang="en-US" sz="4000" b="1" dirty="0" smtClean="0">
                <a:latin typeface="Microsoft JhengHei" panose="020B0604030504040204" pitchFamily="34" charset="-120"/>
                <a:ea typeface="Microsoft JhengHei" panose="020B0604030504040204" pitchFamily="34" charset="-120"/>
              </a:rPr>
              <a:t>福</a:t>
            </a:r>
            <a:r>
              <a:rPr lang="zh-TW" altLang="en-US" sz="4000" b="1" dirty="0">
                <a:latin typeface="Microsoft JhengHei" panose="020B0604030504040204" pitchFamily="34" charset="-120"/>
                <a:ea typeface="Microsoft JhengHei" panose="020B0604030504040204" pitchFamily="34" charset="-120"/>
              </a:rPr>
              <a:t> </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大使命</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4" name="TextBox 3"/>
          <p:cNvSpPr txBox="1"/>
          <p:nvPr/>
        </p:nvSpPr>
        <p:spPr>
          <a:xfrm>
            <a:off x="609600" y="1676400"/>
            <a:ext cx="7924800" cy="2677656"/>
          </a:xfrm>
          <a:prstGeom prst="rect">
            <a:avLst/>
          </a:prstGeom>
          <a:noFill/>
        </p:spPr>
        <p:txBody>
          <a:bodyPr wrap="square" rtlCol="0">
            <a:spAutoFit/>
          </a:bodyPr>
          <a:lstStyle/>
          <a:p>
            <a:pPr>
              <a:lnSpc>
                <a:spcPct val="150000"/>
              </a:lnSpc>
              <a:spcBef>
                <a:spcPts val="600"/>
              </a:spcBef>
            </a:pP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耶</a:t>
            </a:r>
            <a:r>
              <a:rPr lang="zh-TW" altLang="en-US" sz="2800" b="1" dirty="0">
                <a:latin typeface="Microsoft JhengHei" panose="020B0604030504040204" pitchFamily="34" charset="-120"/>
                <a:ea typeface="Microsoft JhengHei" panose="020B0604030504040204" pitchFamily="34" charset="-120"/>
              </a:rPr>
              <a:t>穌進前來，對他們說</a:t>
            </a:r>
            <a:r>
              <a:rPr lang="zh-TW" altLang="en-US" sz="2800" b="1" dirty="0" smtClean="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所</a:t>
            </a:r>
            <a:r>
              <a:rPr lang="zh-TW" altLang="en-US" sz="2800" b="1" dirty="0">
                <a:latin typeface="Microsoft JhengHei" panose="020B0604030504040204" pitchFamily="34" charset="-120"/>
                <a:ea typeface="Microsoft JhengHei" panose="020B0604030504040204" pitchFamily="34" charset="-120"/>
              </a:rPr>
              <a:t>以，你們要去，使萬民作我的門徒，奉父、子、聖靈的名給他們施洗。凡我所吩咐你們的，都教訓他們遵守 </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太 </a:t>
            </a:r>
            <a:r>
              <a:rPr lang="en-US" altLang="zh-TW" sz="2800" b="1" dirty="0">
                <a:latin typeface="Microsoft JhengHei" panose="020B0604030504040204" pitchFamily="34" charset="-120"/>
                <a:ea typeface="Microsoft JhengHei" panose="020B0604030504040204" pitchFamily="34" charset="-120"/>
              </a:rPr>
              <a:t>28:18-20</a:t>
            </a:r>
            <a:r>
              <a:rPr lang="en-US" altLang="zh-TW" sz="2800" b="1" dirty="0" smtClean="0">
                <a:latin typeface="Microsoft JhengHei" panose="020B0604030504040204" pitchFamily="34" charset="-120"/>
                <a:ea typeface="Microsoft JhengHei" panose="020B0604030504040204" pitchFamily="34" charset="-120"/>
              </a:rPr>
              <a:t>)</a:t>
            </a:r>
          </a:p>
        </p:txBody>
      </p:sp>
      <p:sp>
        <p:nvSpPr>
          <p:cNvPr id="6" name="Slide Number Placeholder 5"/>
          <p:cNvSpPr>
            <a:spLocks noGrp="1"/>
          </p:cNvSpPr>
          <p:nvPr>
            <p:ph type="sldNum" sz="quarter" idx="12"/>
          </p:nvPr>
        </p:nvSpPr>
        <p:spPr/>
        <p:txBody>
          <a:bodyPr/>
          <a:lstStyle/>
          <a:p>
            <a:fld id="{ED9221F5-83DA-4DBA-AE8D-4BCB232495E2}" type="slidenum">
              <a:rPr lang="en-US" smtClean="0"/>
              <a:t>14</a:t>
            </a:fld>
            <a:endParaRPr lang="en-US" dirty="0"/>
          </a:p>
        </p:txBody>
      </p:sp>
      <p:sp>
        <p:nvSpPr>
          <p:cNvPr id="7" name="TextBox 6"/>
          <p:cNvSpPr txBox="1"/>
          <p:nvPr/>
        </p:nvSpPr>
        <p:spPr>
          <a:xfrm>
            <a:off x="1943100" y="4953000"/>
            <a:ext cx="5257800" cy="1231106"/>
          </a:xfrm>
          <a:prstGeom prst="rect">
            <a:avLst/>
          </a:prstGeom>
          <a:noFill/>
          <a:ln w="9525">
            <a:solidFill>
              <a:srgbClr val="0070C0"/>
            </a:solidFill>
          </a:ln>
        </p:spPr>
        <p:txBody>
          <a:bodyPr wrap="square" rtlCol="0">
            <a:spAutoFit/>
          </a:bodyPr>
          <a:lstStyle/>
          <a:p>
            <a:pPr algn="ctr"/>
            <a:r>
              <a:rPr lang="zh-TW" altLang="en-US" sz="3200" b="1" dirty="0">
                <a:solidFill>
                  <a:srgbClr val="0070C0"/>
                </a:solidFill>
                <a:latin typeface="Microsoft JhengHei" panose="020B0604030504040204" pitchFamily="34" charset="-120"/>
                <a:ea typeface="Microsoft JhengHei" panose="020B0604030504040204" pitchFamily="34" charset="-120"/>
              </a:rPr>
              <a:t>耶</a:t>
            </a:r>
            <a:r>
              <a:rPr lang="zh-TW" altLang="en-US" sz="3200" b="1" dirty="0" smtClean="0">
                <a:solidFill>
                  <a:srgbClr val="0070C0"/>
                </a:solidFill>
                <a:latin typeface="Microsoft JhengHei" panose="020B0604030504040204" pitchFamily="34" charset="-120"/>
                <a:ea typeface="Microsoft JhengHei" panose="020B0604030504040204" pitchFamily="34" charset="-120"/>
              </a:rPr>
              <a:t>穌</a:t>
            </a:r>
            <a:r>
              <a:rPr lang="zh-TW" altLang="en-US" sz="3200" b="1" dirty="0">
                <a:solidFill>
                  <a:srgbClr val="0070C0"/>
                </a:solidFill>
                <a:latin typeface="Microsoft JhengHei" panose="020B0604030504040204" pitchFamily="34" charset="-120"/>
                <a:ea typeface="Microsoft JhengHei" panose="020B0604030504040204" pitchFamily="34" charset="-120"/>
              </a:rPr>
              <a:t>吩</a:t>
            </a:r>
            <a:r>
              <a:rPr lang="zh-TW" altLang="en-US" sz="3200" b="1" dirty="0" smtClean="0">
                <a:solidFill>
                  <a:srgbClr val="0070C0"/>
                </a:solidFill>
                <a:latin typeface="Microsoft JhengHei" panose="020B0604030504040204" pitchFamily="34" charset="-120"/>
                <a:ea typeface="Microsoft JhengHei" panose="020B0604030504040204" pitchFamily="34" charset="-120"/>
              </a:rPr>
              <a:t>咐</a:t>
            </a:r>
            <a:r>
              <a:rPr lang="zh-TW" altLang="en-US" sz="3200" b="1" dirty="0">
                <a:solidFill>
                  <a:srgbClr val="0070C0"/>
                </a:solidFill>
                <a:latin typeface="Microsoft JhengHei" panose="020B0604030504040204" pitchFamily="34" charset="-120"/>
                <a:ea typeface="Microsoft JhengHei" panose="020B0604030504040204" pitchFamily="34" charset="-120"/>
              </a:rPr>
              <a:t>門徒</a:t>
            </a:r>
            <a:r>
              <a:rPr lang="zh-TW" altLang="en-US" sz="3200" b="1" dirty="0" smtClean="0">
                <a:solidFill>
                  <a:srgbClr val="0070C0"/>
                </a:solidFill>
                <a:latin typeface="Microsoft JhengHei" panose="020B0604030504040204" pitchFamily="34" charset="-120"/>
                <a:ea typeface="Microsoft JhengHei" panose="020B0604030504040204" pitchFamily="34" charset="-120"/>
              </a:rPr>
              <a:t>什</a:t>
            </a:r>
            <a:r>
              <a:rPr lang="zh-TW" altLang="en-US" sz="3200" b="1" dirty="0">
                <a:solidFill>
                  <a:srgbClr val="0070C0"/>
                </a:solidFill>
                <a:latin typeface="Microsoft JhengHei" panose="020B0604030504040204" pitchFamily="34" charset="-120"/>
                <a:ea typeface="Microsoft JhengHei" panose="020B0604030504040204" pitchFamily="34" charset="-120"/>
              </a:rPr>
              <a:t>麼</a:t>
            </a:r>
            <a:r>
              <a:rPr lang="zh-TW" altLang="en-US" sz="3200" b="1" dirty="0" smtClean="0">
                <a:solidFill>
                  <a:srgbClr val="0070C0"/>
                </a:solidFill>
                <a:latin typeface="Microsoft JhengHei" panose="020B0604030504040204" pitchFamily="34" charset="-120"/>
                <a:ea typeface="Microsoft JhengHei" panose="020B0604030504040204" pitchFamily="34" charset="-120"/>
              </a:rPr>
              <a:t>呢</a:t>
            </a:r>
            <a:r>
              <a:rPr lang="en-US" altLang="zh-TW" sz="3200" b="1" dirty="0" smtClean="0">
                <a:solidFill>
                  <a:srgbClr val="0070C0"/>
                </a:solidFill>
                <a:latin typeface="Microsoft JhengHei" panose="020B0604030504040204" pitchFamily="34" charset="-120"/>
                <a:ea typeface="Microsoft JhengHei" panose="020B0604030504040204" pitchFamily="34" charset="-120"/>
              </a:rPr>
              <a:t>?</a:t>
            </a:r>
          </a:p>
          <a:p>
            <a:pPr algn="ctr">
              <a:spcBef>
                <a:spcPts val="1200"/>
              </a:spcBef>
            </a:pPr>
            <a:r>
              <a:rPr lang="zh-TW" altLang="en-US" sz="3200" b="1" dirty="0">
                <a:solidFill>
                  <a:srgbClr val="0070C0"/>
                </a:solidFill>
                <a:latin typeface="Microsoft JhengHei" panose="020B0604030504040204" pitchFamily="34" charset="-120"/>
                <a:ea typeface="Microsoft JhengHei" panose="020B0604030504040204" pitchFamily="34" charset="-120"/>
              </a:rPr>
              <a:t>教訓他</a:t>
            </a:r>
            <a:r>
              <a:rPr lang="zh-TW" altLang="en-US" sz="3200" b="1" dirty="0" smtClean="0">
                <a:solidFill>
                  <a:srgbClr val="0070C0"/>
                </a:solidFill>
                <a:latin typeface="Microsoft JhengHei" panose="020B0604030504040204" pitchFamily="34" charset="-120"/>
                <a:ea typeface="Microsoft JhengHei" panose="020B0604030504040204" pitchFamily="34" charset="-120"/>
              </a:rPr>
              <a:t>們 </a:t>
            </a:r>
            <a:r>
              <a:rPr lang="en-US" altLang="zh-TW" sz="3200" b="1" dirty="0" smtClean="0">
                <a:solidFill>
                  <a:srgbClr val="0070C0"/>
                </a:solidFill>
                <a:latin typeface="Microsoft JhengHei" panose="020B0604030504040204" pitchFamily="34" charset="-120"/>
                <a:ea typeface="Microsoft JhengHei" panose="020B0604030504040204" pitchFamily="34" charset="-120"/>
              </a:rPr>
              <a:t>(</a:t>
            </a:r>
            <a:r>
              <a:rPr lang="zh-TW" altLang="en-US" sz="3200" b="1" dirty="0" smtClean="0">
                <a:solidFill>
                  <a:srgbClr val="0070C0"/>
                </a:solidFill>
                <a:latin typeface="Microsoft JhengHei" panose="020B0604030504040204" pitchFamily="34" charset="-120"/>
                <a:ea typeface="Microsoft JhengHei" panose="020B0604030504040204" pitchFamily="34" charset="-120"/>
              </a:rPr>
              <a:t>信徒</a:t>
            </a:r>
            <a:r>
              <a:rPr lang="en-US" altLang="zh-TW" sz="3200" b="1" dirty="0" smtClean="0">
                <a:solidFill>
                  <a:srgbClr val="0070C0"/>
                </a:solidFill>
                <a:latin typeface="Microsoft JhengHei" panose="020B0604030504040204" pitchFamily="34" charset="-120"/>
                <a:ea typeface="Microsoft JhengHei" panose="020B0604030504040204" pitchFamily="34" charset="-120"/>
              </a:rPr>
              <a:t>)</a:t>
            </a:r>
            <a:r>
              <a:rPr lang="zh-TW" altLang="en-US" sz="3200" b="1" dirty="0" smtClean="0">
                <a:solidFill>
                  <a:srgbClr val="0070C0"/>
                </a:solidFill>
                <a:latin typeface="Microsoft JhengHei" panose="020B0604030504040204" pitchFamily="34" charset="-120"/>
                <a:ea typeface="Microsoft JhengHei" panose="020B0604030504040204" pitchFamily="34" charset="-120"/>
              </a:rPr>
              <a:t> 遵守什</a:t>
            </a:r>
            <a:r>
              <a:rPr lang="zh-TW" altLang="en-US" sz="3200" b="1" dirty="0">
                <a:solidFill>
                  <a:srgbClr val="0070C0"/>
                </a:solidFill>
                <a:latin typeface="Microsoft JhengHei" panose="020B0604030504040204" pitchFamily="34" charset="-120"/>
                <a:ea typeface="Microsoft JhengHei" panose="020B0604030504040204" pitchFamily="34" charset="-120"/>
              </a:rPr>
              <a:t>麼呢</a:t>
            </a:r>
            <a:r>
              <a:rPr lang="en-US" altLang="zh-TW" sz="3200" b="1" dirty="0" smtClean="0">
                <a:solidFill>
                  <a:srgbClr val="0070C0"/>
                </a:solidFill>
                <a:latin typeface="Microsoft JhengHei" panose="020B0604030504040204" pitchFamily="34" charset="-120"/>
                <a:ea typeface="Microsoft JhengHei" panose="020B0604030504040204" pitchFamily="34" charset="-120"/>
              </a:rPr>
              <a:t>?</a:t>
            </a:r>
            <a:endParaRPr lang="en-US" altLang="zh-TW" sz="3200" b="1" dirty="0">
              <a:solidFill>
                <a:srgbClr val="0070C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5474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8428" y="1513946"/>
            <a:ext cx="3124200" cy="800219"/>
          </a:xfrm>
          <a:prstGeom prst="rect">
            <a:avLst/>
          </a:prstGeom>
          <a:noFill/>
        </p:spPr>
        <p:txBody>
          <a:bodyPr wrap="square" rtlCol="0">
            <a:spAutoFit/>
          </a:bodyPr>
          <a:lstStyle/>
          <a:p>
            <a:pPr algn="ctr"/>
            <a:endParaRPr lang="en-US" altLang="zh-TW" dirty="0" smtClean="0">
              <a:latin typeface="Microsoft JhengHei" panose="020B0604030504040204" pitchFamily="34" charset="-120"/>
              <a:ea typeface="Microsoft JhengHei" panose="020B0604030504040204" pitchFamily="34" charset="-120"/>
            </a:endParaRPr>
          </a:p>
          <a:p>
            <a:pPr algn="ctr"/>
            <a:r>
              <a:rPr lang="zh-TW" altLang="en-US" sz="2800" b="1" dirty="0" smtClean="0">
                <a:latin typeface="Microsoft JhengHei" panose="020B0604030504040204" pitchFamily="34" charset="-120"/>
                <a:ea typeface="Microsoft JhengHei" panose="020B0604030504040204" pitchFamily="34" charset="-120"/>
              </a:rPr>
              <a:t>第一大誡命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愛神</a:t>
            </a:r>
            <a:r>
              <a:rPr lang="en-US" altLang="zh-TW" sz="2800" b="1" dirty="0" smtClean="0">
                <a:latin typeface="Microsoft JhengHei" panose="020B0604030504040204" pitchFamily="34" charset="-120"/>
                <a:ea typeface="Microsoft JhengHei" panose="020B0604030504040204" pitchFamily="34" charset="-120"/>
              </a:rPr>
              <a:t>)</a:t>
            </a:r>
          </a:p>
        </p:txBody>
      </p:sp>
      <p:sp>
        <p:nvSpPr>
          <p:cNvPr id="2" name="Rectangle 1"/>
          <p:cNvSpPr/>
          <p:nvPr/>
        </p:nvSpPr>
        <p:spPr>
          <a:xfrm>
            <a:off x="2358189" y="3037467"/>
            <a:ext cx="1980029" cy="954107"/>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第二大</a:t>
            </a:r>
            <a:r>
              <a:rPr lang="zh-TW" altLang="en-US" sz="2800" b="1" dirty="0">
                <a:latin typeface="Microsoft JhengHei" panose="020B0604030504040204" pitchFamily="34" charset="-120"/>
                <a:ea typeface="Microsoft JhengHei" panose="020B0604030504040204" pitchFamily="34" charset="-120"/>
              </a:rPr>
              <a:t>誡</a:t>
            </a:r>
            <a:r>
              <a:rPr lang="zh-TW" altLang="en-US" sz="2800" b="1" dirty="0" smtClean="0">
                <a:latin typeface="Microsoft JhengHei" panose="020B0604030504040204" pitchFamily="34" charset="-120"/>
                <a:ea typeface="Microsoft JhengHei" panose="020B0604030504040204" pitchFamily="34" charset="-120"/>
              </a:rPr>
              <a:t>命</a:t>
            </a:r>
            <a:endParaRPr lang="en-US" altLang="zh-TW" sz="2800" b="1" dirty="0" smtClean="0">
              <a:latin typeface="Microsoft JhengHei" panose="020B0604030504040204" pitchFamily="34" charset="-120"/>
              <a:ea typeface="Microsoft JhengHei" panose="020B0604030504040204" pitchFamily="34" charset="-120"/>
            </a:endParaRPr>
          </a:p>
          <a:p>
            <a:pPr algn="ctr"/>
            <a:r>
              <a:rPr lang="zh-TW" altLang="en-US" sz="2800" b="1" dirty="0" smtClean="0">
                <a:latin typeface="Microsoft JhengHei" panose="020B0604030504040204" pitchFamily="34" charset="-120"/>
                <a:ea typeface="Microsoft JhengHei" panose="020B0604030504040204" pitchFamily="34" charset="-120"/>
              </a:rPr>
              <a:t> </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愛人如己</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4756148" y="2958405"/>
            <a:ext cx="1906292" cy="1384995"/>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大使命 </a:t>
            </a:r>
            <a:endParaRPr lang="en-US" altLang="zh-TW" sz="2800" b="1" dirty="0" smtClean="0">
              <a:latin typeface="Microsoft JhengHei" panose="020B0604030504040204" pitchFamily="34" charset="-120"/>
              <a:ea typeface="Microsoft JhengHei" panose="020B0604030504040204" pitchFamily="34" charset="-120"/>
            </a:endParaRPr>
          </a:p>
          <a:p>
            <a:pPr algn="ct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愛</a:t>
            </a:r>
            <a:r>
              <a:rPr lang="zh-TW" altLang="en-US" sz="2800" b="1" dirty="0" smtClean="0">
                <a:latin typeface="Microsoft JhengHei" panose="020B0604030504040204" pitchFamily="34" charset="-120"/>
                <a:ea typeface="Microsoft JhengHei" panose="020B0604030504040204" pitchFamily="34" charset="-120"/>
              </a:rPr>
              <a:t>人靈命</a:t>
            </a:r>
            <a:r>
              <a:rPr lang="en-US" altLang="zh-TW" sz="2800" b="1" dirty="0" smtClean="0">
                <a:latin typeface="Microsoft JhengHei" panose="020B0604030504040204" pitchFamily="34" charset="-120"/>
                <a:ea typeface="Microsoft JhengHei" panose="020B0604030504040204" pitchFamily="34" charset="-120"/>
              </a:rPr>
              <a:t>/</a:t>
            </a:r>
          </a:p>
          <a:p>
            <a:pPr algn="ctr"/>
            <a:r>
              <a:rPr lang="zh-TW" altLang="en-US" sz="2800" b="1" dirty="0" smtClean="0">
                <a:latin typeface="Microsoft JhengHei" panose="020B0604030504040204" pitchFamily="34" charset="-120"/>
                <a:ea typeface="Microsoft JhengHei" panose="020B0604030504040204" pitchFamily="34" charset="-120"/>
              </a:rPr>
              <a:t>傳福音</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5147121" y="5420380"/>
            <a:ext cx="1710725"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使作門徒 </a:t>
            </a:r>
            <a:endParaRPr lang="en-US" altLang="zh-TW" sz="2800" b="1" dirty="0">
              <a:latin typeface="Microsoft JhengHei" panose="020B0604030504040204" pitchFamily="34" charset="-120"/>
              <a:ea typeface="Microsoft JhengHei" panose="020B0604030504040204" pitchFamily="34" charset="-120"/>
            </a:endParaRPr>
          </a:p>
        </p:txBody>
      </p:sp>
      <p:sp>
        <p:nvSpPr>
          <p:cNvPr id="7" name="Rectangle 6"/>
          <p:cNvSpPr/>
          <p:nvPr/>
        </p:nvSpPr>
        <p:spPr>
          <a:xfrm>
            <a:off x="2057400" y="5294293"/>
            <a:ext cx="2197989" cy="954107"/>
          </a:xfrm>
          <a:prstGeom prst="rect">
            <a:avLst/>
          </a:prstGeom>
        </p:spPr>
        <p:txBody>
          <a:bodyPr wrap="squar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幫助有需要的鄰居</a:t>
            </a:r>
            <a:endParaRPr lang="en-US" altLang="zh-TW" sz="2800" b="1" dirty="0">
              <a:latin typeface="Microsoft JhengHei" panose="020B0604030504040204" pitchFamily="34" charset="-120"/>
              <a:ea typeface="Microsoft JhengHei" panose="020B0604030504040204" pitchFamily="34" charset="-120"/>
            </a:endParaRPr>
          </a:p>
        </p:txBody>
      </p:sp>
      <p:sp>
        <p:nvSpPr>
          <p:cNvPr id="8" name="Oval 7"/>
          <p:cNvSpPr/>
          <p:nvPr/>
        </p:nvSpPr>
        <p:spPr>
          <a:xfrm>
            <a:off x="2140228" y="1295400"/>
            <a:ext cx="4793972" cy="3458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9" name="Oval 8"/>
          <p:cNvSpPr/>
          <p:nvPr/>
        </p:nvSpPr>
        <p:spPr>
          <a:xfrm>
            <a:off x="2088396" y="5105400"/>
            <a:ext cx="2209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0" name="Oval 9"/>
          <p:cNvSpPr/>
          <p:nvPr/>
        </p:nvSpPr>
        <p:spPr>
          <a:xfrm>
            <a:off x="4823575" y="5099566"/>
            <a:ext cx="2209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2" name="Curved Right Arrow 11"/>
          <p:cNvSpPr/>
          <p:nvPr/>
        </p:nvSpPr>
        <p:spPr>
          <a:xfrm rot="10800000">
            <a:off x="6952860" y="2314165"/>
            <a:ext cx="1124340" cy="29014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icrosoft JhengHei" panose="020B0604030504040204" pitchFamily="34" charset="-120"/>
              <a:ea typeface="Microsoft JhengHei" panose="020B0604030504040204" pitchFamily="34" charset="-120"/>
            </a:endParaRPr>
          </a:p>
        </p:txBody>
      </p:sp>
      <p:sp>
        <p:nvSpPr>
          <p:cNvPr id="14" name="Right Arrow 13"/>
          <p:cNvSpPr/>
          <p:nvPr/>
        </p:nvSpPr>
        <p:spPr>
          <a:xfrm>
            <a:off x="4298196" y="5486400"/>
            <a:ext cx="525379" cy="374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8" name="Down Arrow 17"/>
          <p:cNvSpPr/>
          <p:nvPr/>
        </p:nvSpPr>
        <p:spPr>
          <a:xfrm rot="531355">
            <a:off x="3181582" y="4001738"/>
            <a:ext cx="393593" cy="1101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9" name="Down Arrow 18"/>
          <p:cNvSpPr/>
          <p:nvPr/>
        </p:nvSpPr>
        <p:spPr>
          <a:xfrm rot="20466325">
            <a:off x="5696846" y="4232058"/>
            <a:ext cx="408334" cy="929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6" name="Down Arrow 15"/>
          <p:cNvSpPr/>
          <p:nvPr/>
        </p:nvSpPr>
        <p:spPr>
          <a:xfrm rot="1512676">
            <a:off x="3509533" y="2273991"/>
            <a:ext cx="393593" cy="84550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7" name="Down Arrow 16"/>
          <p:cNvSpPr/>
          <p:nvPr/>
        </p:nvSpPr>
        <p:spPr>
          <a:xfrm rot="19942196">
            <a:off x="5115168" y="2257513"/>
            <a:ext cx="393593" cy="76669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5" name="Rectangle 4"/>
          <p:cNvSpPr/>
          <p:nvPr/>
        </p:nvSpPr>
        <p:spPr>
          <a:xfrm>
            <a:off x="-12422" y="152400"/>
            <a:ext cx="9137372"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傳整</a:t>
            </a:r>
            <a:r>
              <a:rPr lang="zh-TW" altLang="en-US" sz="4000" b="1" dirty="0" smtClean="0">
                <a:latin typeface="Microsoft JhengHei" panose="020B0604030504040204" pitchFamily="34" charset="-120"/>
                <a:ea typeface="Microsoft JhengHei" panose="020B0604030504040204" pitchFamily="34" charset="-120"/>
              </a:rPr>
              <a:t>全的福音</a:t>
            </a:r>
            <a:r>
              <a:rPr lang="zh-TW" altLang="en-US" sz="4000" dirty="0" smtClean="0"/>
              <a:t> </a:t>
            </a:r>
            <a:r>
              <a:rPr lang="en-US" altLang="zh-TW" sz="4000" dirty="0" smtClean="0"/>
              <a:t>- </a:t>
            </a:r>
            <a:r>
              <a:rPr lang="zh-TW" altLang="en-US" sz="4000" b="1" dirty="0" smtClean="0">
                <a:latin typeface="Microsoft JhengHei" panose="020B0604030504040204" pitchFamily="34" charset="-120"/>
                <a:ea typeface="Microsoft JhengHei" panose="020B0604030504040204" pitchFamily="34" charset="-120"/>
              </a:rPr>
              <a:t>愛</a:t>
            </a:r>
            <a:r>
              <a:rPr lang="zh-TW" altLang="en-US" sz="4000" b="1" dirty="0">
                <a:latin typeface="Microsoft JhengHei" panose="020B0604030504040204" pitchFamily="34" charset="-120"/>
                <a:ea typeface="Microsoft JhengHei" panose="020B0604030504040204" pitchFamily="34" charset="-120"/>
              </a:rPr>
              <a:t>人如</a:t>
            </a:r>
            <a:r>
              <a:rPr lang="zh-TW" altLang="en-US" sz="4000" b="1" dirty="0" smtClean="0">
                <a:latin typeface="Microsoft JhengHei" panose="020B0604030504040204" pitchFamily="34" charset="-120"/>
                <a:ea typeface="Microsoft JhengHei" panose="020B0604030504040204" pitchFamily="34" charset="-120"/>
              </a:rPr>
              <a:t>己</a:t>
            </a:r>
            <a:endParaRPr lang="en-US" altLang="zh-TW" sz="4000" b="1" dirty="0" smtClean="0">
              <a:latin typeface="Microsoft JhengHei" panose="020B0604030504040204" pitchFamily="34" charset="-120"/>
              <a:ea typeface="Microsoft JhengHei" panose="020B0604030504040204" pitchFamily="34" charset="-120"/>
            </a:endParaRPr>
          </a:p>
        </p:txBody>
      </p:sp>
      <p:sp>
        <p:nvSpPr>
          <p:cNvPr id="11" name="Slide Number Placeholder 10"/>
          <p:cNvSpPr>
            <a:spLocks noGrp="1"/>
          </p:cNvSpPr>
          <p:nvPr>
            <p:ph type="sldNum" sz="quarter" idx="12"/>
          </p:nvPr>
        </p:nvSpPr>
        <p:spPr/>
        <p:txBody>
          <a:bodyPr/>
          <a:lstStyle/>
          <a:p>
            <a:fld id="{79AAA648-1FEE-4BC6-A74A-7F2F31D927FF}" type="slidenum">
              <a:rPr lang="en-US" smtClean="0"/>
              <a:t>15</a:t>
            </a:fld>
            <a:endParaRPr lang="en-US" dirty="0"/>
          </a:p>
        </p:txBody>
      </p:sp>
    </p:spTree>
    <p:extLst>
      <p:ext uri="{BB962C8B-B14F-4D97-AF65-F5344CB8AC3E}">
        <p14:creationId xmlns:p14="http://schemas.microsoft.com/office/powerpoint/2010/main" val="28638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19200"/>
            <a:ext cx="8229600" cy="5463034"/>
          </a:xfrm>
          <a:prstGeom prst="rect">
            <a:avLst/>
          </a:prstGeom>
        </p:spPr>
        <p:txBody>
          <a:bodyPr wrap="square">
            <a:spAutoFit/>
          </a:bodyPr>
          <a:lstStyle/>
          <a:p>
            <a:pPr marL="285750" indent="-285750">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一</a:t>
            </a:r>
            <a:r>
              <a:rPr lang="zh-TW" altLang="en-US" sz="3200" b="1" dirty="0">
                <a:latin typeface="Microsoft JhengHei" panose="020B0604030504040204" pitchFamily="34" charset="-120"/>
                <a:ea typeface="Microsoft JhengHei" panose="020B0604030504040204" pitchFamily="34" charset="-120"/>
              </a:rPr>
              <a:t>般教會：</a:t>
            </a:r>
            <a:endParaRPr lang="en-US" sz="3200" b="1" dirty="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自</a:t>
            </a:r>
            <a:r>
              <a:rPr lang="zh-TW" altLang="en-US" sz="2800" b="1" dirty="0">
                <a:latin typeface="Microsoft JhengHei" panose="020B0604030504040204" pitchFamily="34" charset="-120"/>
                <a:ea typeface="Microsoft JhengHei" panose="020B0604030504040204" pitchFamily="34" charset="-120"/>
              </a:rPr>
              <a:t>給自</a:t>
            </a:r>
            <a:r>
              <a:rPr lang="zh-TW" altLang="en-US" sz="2800" b="1" dirty="0" smtClean="0">
                <a:latin typeface="Microsoft JhengHei" panose="020B0604030504040204" pitchFamily="34" charset="-120"/>
                <a:ea typeface="Microsoft JhengHei" panose="020B0604030504040204" pitchFamily="34" charset="-120"/>
              </a:rPr>
              <a:t>足，不</a:t>
            </a:r>
            <a:r>
              <a:rPr lang="zh-TW" altLang="en-US" sz="2800" b="1" dirty="0">
                <a:latin typeface="Microsoft JhengHei" panose="020B0604030504040204" pitchFamily="34" charset="-120"/>
                <a:ea typeface="Microsoft JhengHei" panose="020B0604030504040204" pitchFamily="34" charset="-120"/>
              </a:rPr>
              <a:t>冷不</a:t>
            </a:r>
            <a:r>
              <a:rPr lang="zh-TW" altLang="en-US" sz="2800" b="1" dirty="0" smtClean="0">
                <a:latin typeface="Microsoft JhengHei" panose="020B0604030504040204" pitchFamily="34" charset="-120"/>
                <a:ea typeface="Microsoft JhengHei" panose="020B0604030504040204" pitchFamily="34" charset="-120"/>
              </a:rPr>
              <a:t>熱</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欠缼</a:t>
            </a:r>
            <a:r>
              <a:rPr lang="zh-TW" altLang="en-US" sz="2800" b="1" dirty="0">
                <a:latin typeface="Microsoft JhengHei" panose="020B0604030504040204" pitchFamily="34" charset="-120"/>
                <a:ea typeface="Microsoft JhengHei" panose="020B0604030504040204" pitchFamily="34" charset="-120"/>
              </a:rPr>
              <a:t>傳福</a:t>
            </a:r>
            <a:r>
              <a:rPr lang="zh-TW" altLang="en-US" sz="2800" b="1" dirty="0" smtClean="0">
                <a:latin typeface="Microsoft JhengHei" panose="020B0604030504040204" pitchFamily="34" charset="-120"/>
                <a:ea typeface="Microsoft JhengHei" panose="020B0604030504040204" pitchFamily="34" charset="-120"/>
              </a:rPr>
              <a:t>音的勇氣和熱忱</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平</a:t>
            </a:r>
            <a:r>
              <a:rPr lang="zh-TW" altLang="en-US" sz="2800" b="1" dirty="0">
                <a:latin typeface="Microsoft JhengHei" panose="020B0604030504040204" pitchFamily="34" charset="-120"/>
                <a:ea typeface="Microsoft JhengHei" panose="020B0604030504040204" pitchFamily="34" charset="-120"/>
              </a:rPr>
              <a:t>均奉獻是收入的</a:t>
            </a:r>
            <a:r>
              <a:rPr lang="en-US" sz="2800" b="1" dirty="0">
                <a:latin typeface="Microsoft JhengHei" panose="020B0604030504040204" pitchFamily="34" charset="-120"/>
                <a:ea typeface="Microsoft JhengHei" panose="020B0604030504040204" pitchFamily="34" charset="-120"/>
              </a:rPr>
              <a:t>2</a:t>
            </a:r>
            <a:r>
              <a:rPr lang="en-US"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，其</a:t>
            </a:r>
            <a:r>
              <a:rPr lang="zh-TW" altLang="en-US" sz="2800" b="1" dirty="0">
                <a:latin typeface="Microsoft JhengHei" panose="020B0604030504040204" pitchFamily="34" charset="-120"/>
                <a:ea typeface="Microsoft JhengHei" panose="020B0604030504040204" pitchFamily="34" charset="-120"/>
              </a:rPr>
              <a:t>中</a:t>
            </a:r>
            <a:r>
              <a:rPr lang="en-US" sz="2800" b="1" dirty="0">
                <a:latin typeface="Microsoft JhengHei" panose="020B0604030504040204" pitchFamily="34" charset="-120"/>
                <a:ea typeface="Microsoft JhengHei" panose="020B0604030504040204" pitchFamily="34" charset="-120"/>
              </a:rPr>
              <a:t>2%</a:t>
            </a:r>
            <a:r>
              <a:rPr lang="zh-TW" altLang="en-US" sz="2800" b="1" dirty="0">
                <a:latin typeface="Microsoft JhengHei" panose="020B0604030504040204" pitchFamily="34" charset="-120"/>
                <a:ea typeface="Microsoft JhengHei" panose="020B0604030504040204" pitchFamily="34" charset="-120"/>
              </a:rPr>
              <a:t>用於世界其他地方事</a:t>
            </a:r>
            <a:r>
              <a:rPr lang="zh-TW" altLang="en-US" sz="2800" b="1" dirty="0" smtClean="0">
                <a:latin typeface="Microsoft JhengHei" panose="020B0604030504040204" pitchFamily="34" charset="-120"/>
                <a:ea typeface="Microsoft JhengHei" panose="020B0604030504040204" pitchFamily="34" charset="-120"/>
              </a:rPr>
              <a:t>工</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6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我</a:t>
            </a:r>
            <a:r>
              <a:rPr lang="zh-TW" altLang="en-US" sz="3200" b="1" dirty="0" smtClean="0">
                <a:latin typeface="Microsoft JhengHei" panose="020B0604030504040204" pitchFamily="34" charset="-120"/>
                <a:ea typeface="Microsoft JhengHei" panose="020B0604030504040204" pitchFamily="34" charset="-120"/>
              </a:rPr>
              <a:t>們自己教會</a:t>
            </a:r>
            <a:r>
              <a:rPr lang="zh-TW" altLang="en-US" sz="3200" b="1" dirty="0">
                <a:latin typeface="Microsoft JhengHei" panose="020B0604030504040204" pitchFamily="34" charset="-120"/>
                <a:ea typeface="Microsoft JhengHei" panose="020B0604030504040204" pitchFamily="34" charset="-120"/>
              </a:rPr>
              <a:t>：</a:t>
            </a:r>
            <a:endParaRPr lang="en-US" altLang="zh-TW" sz="32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注重聖經教</a:t>
            </a:r>
            <a:r>
              <a:rPr lang="zh-TW" altLang="en-US" sz="2800" b="1" dirty="0" smtClean="0">
                <a:latin typeface="Microsoft JhengHei" panose="020B0604030504040204" pitchFamily="34" charset="-120"/>
                <a:ea typeface="Microsoft JhengHei" panose="020B0604030504040204" pitchFamily="34" charset="-120"/>
              </a:rPr>
              <a:t>導</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停留在安樂窩？</a:t>
            </a:r>
            <a:endParaRPr lang="en-US" altLang="zh-TW" sz="2800" b="1" dirty="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努力傳福</a:t>
            </a:r>
            <a:r>
              <a:rPr lang="zh-TW" altLang="en-US" sz="2800" b="1" dirty="0" smtClean="0">
                <a:latin typeface="Microsoft JhengHei" panose="020B0604030504040204" pitchFamily="34" charset="-120"/>
                <a:ea typeface="Microsoft JhengHei" panose="020B0604030504040204" pitchFamily="34" charset="-120"/>
              </a:rPr>
              <a:t>音</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－負起社</a:t>
            </a:r>
            <a:r>
              <a:rPr lang="zh-TW" altLang="en-US" sz="2800" b="1" dirty="0">
                <a:latin typeface="Microsoft JhengHei" panose="020B0604030504040204" pitchFamily="34" charset="-120"/>
                <a:ea typeface="Microsoft JhengHei" panose="020B0604030504040204" pitchFamily="34" charset="-120"/>
              </a:rPr>
              <a:t>會責任</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富有</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－回</a:t>
            </a:r>
            <a:r>
              <a:rPr lang="zh-TW" altLang="en-US" sz="2800" b="1" dirty="0">
                <a:latin typeface="Microsoft JhengHei" panose="020B0604030504040204" pitchFamily="34" charset="-120"/>
                <a:ea typeface="Microsoft JhengHei" panose="020B0604030504040204" pitchFamily="34" charset="-120"/>
              </a:rPr>
              <a:t>應時代議題？</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社</a:t>
            </a:r>
            <a:r>
              <a:rPr lang="zh-TW" altLang="en-US" sz="2800" b="1" dirty="0">
                <a:latin typeface="Microsoft JhengHei" panose="020B0604030504040204" pitchFamily="34" charset="-120"/>
                <a:ea typeface="Microsoft JhengHei" panose="020B0604030504040204" pitchFamily="34" charset="-120"/>
              </a:rPr>
              <a:t>會</a:t>
            </a:r>
            <a:r>
              <a:rPr lang="zh-TW" altLang="en-US" sz="2800" b="1" dirty="0" smtClean="0">
                <a:latin typeface="Microsoft JhengHei" panose="020B0604030504040204" pitchFamily="34" charset="-120"/>
                <a:ea typeface="Microsoft JhengHei" panose="020B0604030504040204" pitchFamily="34" charset="-120"/>
              </a:rPr>
              <a:t>關懷</a:t>
            </a:r>
            <a:r>
              <a:rPr lang="zh-TW" altLang="en-US" sz="2800" b="1" dirty="0">
                <a:latin typeface="Microsoft JhengHei" panose="020B0604030504040204" pitchFamily="34" charset="-120"/>
                <a:ea typeface="Microsoft JhengHei" panose="020B0604030504040204" pitchFamily="34" charset="-120"/>
              </a:rPr>
              <a:t>事</a:t>
            </a:r>
            <a:r>
              <a:rPr lang="zh-TW" altLang="en-US" sz="2800" b="1" dirty="0" smtClean="0">
                <a:latin typeface="Microsoft JhengHei" panose="020B0604030504040204" pitchFamily="34" charset="-120"/>
                <a:ea typeface="Microsoft JhengHei" panose="020B0604030504040204" pitchFamily="34" charset="-120"/>
              </a:rPr>
              <a:t>工經費</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－去改</a:t>
            </a:r>
            <a:r>
              <a:rPr lang="zh-TW" altLang="en-US" sz="2800" b="1" dirty="0">
                <a:latin typeface="Microsoft JhengHei" panose="020B0604030504040204" pitchFamily="34" charset="-120"/>
                <a:ea typeface="Microsoft JhengHei" panose="020B0604030504040204" pitchFamily="34" charset="-120"/>
              </a:rPr>
              <a:t>變世界？</a:t>
            </a:r>
            <a:endParaRPr lang="en-US" altLang="zh-TW" sz="2800" b="1" dirty="0" smtClean="0">
              <a:latin typeface="Microsoft JhengHei" panose="020B0604030504040204" pitchFamily="34" charset="-120"/>
              <a:ea typeface="Microsoft JhengHei" panose="020B0604030504040204" pitchFamily="34" charset="-120"/>
            </a:endParaRPr>
          </a:p>
          <a:p>
            <a:pPr lvl="1"/>
            <a:r>
              <a:rPr lang="zh-TW" altLang="en-US" sz="2800" b="1" dirty="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  大</a:t>
            </a:r>
            <a:r>
              <a:rPr lang="zh-TW" altLang="en-US" sz="2800" b="1" dirty="0" smtClean="0">
                <a:latin typeface="Microsoft JhengHei" panose="020B0604030504040204" pitchFamily="34" charset="-120"/>
                <a:ea typeface="Microsoft JhengHei" panose="020B0604030504040204" pitchFamily="34" charset="-120"/>
              </a:rPr>
              <a:t>約是常</a:t>
            </a:r>
            <a:r>
              <a:rPr lang="zh-TW" altLang="en-US" sz="2800" b="1" dirty="0">
                <a:latin typeface="Microsoft JhengHei" panose="020B0604030504040204" pitchFamily="34" charset="-120"/>
                <a:ea typeface="Microsoft JhengHei" panose="020B0604030504040204" pitchFamily="34" charset="-120"/>
              </a:rPr>
              <a:t>費</a:t>
            </a:r>
            <a:r>
              <a:rPr lang="zh-TW" altLang="en-US" sz="2800" b="1" dirty="0" smtClean="0">
                <a:latin typeface="Microsoft JhengHei" panose="020B0604030504040204" pitchFamily="34" charset="-120"/>
                <a:ea typeface="Microsoft JhengHei" panose="020B0604030504040204" pitchFamily="34" charset="-120"/>
              </a:rPr>
              <a:t>的</a:t>
            </a:r>
            <a:r>
              <a:rPr lang="en-US" altLang="zh-TW" sz="2800" b="1" dirty="0">
                <a:latin typeface="Microsoft JhengHei" panose="020B0604030504040204" pitchFamily="34" charset="-120"/>
                <a:ea typeface="Microsoft JhengHei" panose="020B0604030504040204" pitchFamily="34" charset="-120"/>
              </a:rPr>
              <a:t>2</a:t>
            </a:r>
            <a:r>
              <a:rPr lang="en-US" sz="2800" b="1" dirty="0" smtClean="0">
                <a:latin typeface="Microsoft JhengHei" panose="020B0604030504040204" pitchFamily="34" charset="-120"/>
                <a:ea typeface="Microsoft JhengHei" panose="020B0604030504040204" pitchFamily="34" charset="-120"/>
              </a:rPr>
              <a:t>%</a:t>
            </a:r>
            <a:r>
              <a:rPr lang="en-US" altLang="zh-TW" sz="2800" b="1" dirty="0" smtClean="0">
                <a:latin typeface="Microsoft JhengHei" panose="020B0604030504040204" pitchFamily="34" charset="-120"/>
                <a:ea typeface="Microsoft JhengHei" panose="020B0604030504040204" pitchFamily="34" charset="-120"/>
              </a:rPr>
              <a:t>		</a:t>
            </a:r>
          </a:p>
          <a:p>
            <a:pPr lvl="1"/>
            <a:r>
              <a:rPr lang="zh-TW" altLang="en-US" sz="2800" b="1" dirty="0" smtClean="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endParaRPr lang="en-US" sz="2800" b="1" dirty="0">
              <a:latin typeface="Microsoft JhengHei" panose="020B0604030504040204" pitchFamily="34" charset="-120"/>
              <a:ea typeface="Microsoft JhengHei" panose="020B0604030504040204" pitchFamily="34" charset="-120"/>
            </a:endParaRPr>
          </a:p>
        </p:txBody>
      </p:sp>
      <p:sp>
        <p:nvSpPr>
          <p:cNvPr id="5" name="Rectangle 4"/>
          <p:cNvSpPr/>
          <p:nvPr/>
        </p:nvSpPr>
        <p:spPr>
          <a:xfrm>
            <a:off x="0" y="3048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傳整全的</a:t>
            </a:r>
            <a:r>
              <a:rPr lang="zh-TW" altLang="en-US" sz="4000" b="1" dirty="0" smtClean="0">
                <a:latin typeface="Microsoft JhengHei" panose="020B0604030504040204" pitchFamily="34" charset="-120"/>
                <a:ea typeface="Microsoft JhengHei" panose="020B0604030504040204" pitchFamily="34" charset="-120"/>
              </a:rPr>
              <a:t>福</a:t>
            </a:r>
            <a:r>
              <a:rPr lang="zh-TW" altLang="en-US" sz="4000" b="1" dirty="0">
                <a:latin typeface="Microsoft JhengHei" panose="020B0604030504040204" pitchFamily="34" charset="-120"/>
                <a:ea typeface="Microsoft JhengHei" panose="020B0604030504040204" pitchFamily="34" charset="-120"/>
              </a:rPr>
              <a:t>音</a:t>
            </a:r>
            <a:r>
              <a:rPr lang="en-US" altLang="zh-TW" sz="4000" b="1" dirty="0" smtClean="0">
                <a:latin typeface="Microsoft JhengHei" panose="020B0604030504040204" pitchFamily="34" charset="-120"/>
                <a:ea typeface="Microsoft JhengHei" panose="020B0604030504040204" pitchFamily="34" charset="-120"/>
              </a:rPr>
              <a:t>- </a:t>
            </a:r>
            <a:r>
              <a:rPr lang="zh-TW" altLang="en-US" sz="4000" b="1" dirty="0" smtClean="0">
                <a:latin typeface="Microsoft JhengHei" panose="020B0604030504040204" pitchFamily="34" charset="-120"/>
                <a:ea typeface="Microsoft JhengHei" panose="020B0604030504040204" pitchFamily="34" charset="-120"/>
              </a:rPr>
              <a:t>今</a:t>
            </a:r>
            <a:r>
              <a:rPr lang="zh-TW" altLang="en-US" sz="4000" b="1" dirty="0">
                <a:latin typeface="Microsoft JhengHei" panose="020B0604030504040204" pitchFamily="34" charset="-120"/>
                <a:ea typeface="Microsoft JhengHei" panose="020B0604030504040204" pitchFamily="34" charset="-120"/>
              </a:rPr>
              <a:t>天美國教</a:t>
            </a:r>
            <a:r>
              <a:rPr lang="zh-TW" altLang="en-US" sz="4000" b="1" dirty="0" smtClean="0">
                <a:latin typeface="Microsoft JhengHei" panose="020B0604030504040204" pitchFamily="34" charset="-120"/>
                <a:ea typeface="Microsoft JhengHei" panose="020B0604030504040204" pitchFamily="34" charset="-120"/>
              </a:rPr>
              <a:t>會的光景</a:t>
            </a:r>
            <a:endParaRPr lang="en-US" sz="4000" b="1" dirty="0">
              <a:latin typeface="Microsoft JhengHei" panose="020B0604030504040204" pitchFamily="34" charset="-120"/>
              <a:ea typeface="Microsoft JhengHei" panose="020B0604030504040204" pitchFamily="34" charset="-120"/>
            </a:endParaRPr>
          </a:p>
        </p:txBody>
      </p:sp>
      <p:sp>
        <p:nvSpPr>
          <p:cNvPr id="2" name="TextBox 1"/>
          <p:cNvSpPr txBox="1"/>
          <p:nvPr/>
        </p:nvSpPr>
        <p:spPr>
          <a:xfrm>
            <a:off x="2362200" y="6248400"/>
            <a:ext cx="5676900" cy="584775"/>
          </a:xfrm>
          <a:prstGeom prst="rect">
            <a:avLst/>
          </a:prstGeom>
          <a:noFill/>
          <a:ln>
            <a:solidFill>
              <a:schemeClr val="accent1"/>
            </a:solidFill>
          </a:ln>
        </p:spPr>
        <p:txBody>
          <a:bodyPr wrap="square" rtlCol="0">
            <a:spAutoFit/>
          </a:bodyPr>
          <a:lstStyle/>
          <a:p>
            <a:pPr algn="ctr"/>
            <a:r>
              <a:rPr lang="zh-TW" altLang="en-US" sz="3200" b="1" dirty="0">
                <a:solidFill>
                  <a:srgbClr val="0070C0"/>
                </a:solidFill>
                <a:latin typeface="Microsoft JhengHei" panose="020B0604030504040204" pitchFamily="34" charset="-120"/>
                <a:ea typeface="Microsoft JhengHei" panose="020B0604030504040204" pitchFamily="34" charset="-120"/>
              </a:rPr>
              <a:t>我</a:t>
            </a:r>
            <a:r>
              <a:rPr lang="zh-TW" altLang="en-US" sz="3200" b="1" dirty="0" smtClean="0">
                <a:solidFill>
                  <a:srgbClr val="0070C0"/>
                </a:solidFill>
                <a:latin typeface="Microsoft JhengHei" panose="020B0604030504040204" pitchFamily="34" charset="-120"/>
                <a:ea typeface="Microsoft JhengHei" panose="020B0604030504040204" pitchFamily="34" charset="-120"/>
              </a:rPr>
              <a:t>們教會傳的</a:t>
            </a:r>
            <a:r>
              <a:rPr lang="zh-TW" altLang="en-US" sz="3200" b="1" dirty="0">
                <a:solidFill>
                  <a:srgbClr val="0070C0"/>
                </a:solidFill>
                <a:latin typeface="Microsoft JhengHei" panose="020B0604030504040204" pitchFamily="34" charset="-120"/>
                <a:ea typeface="Microsoft JhengHei" panose="020B0604030504040204" pitchFamily="34" charset="-120"/>
              </a:rPr>
              <a:t>福音有缺口？</a:t>
            </a:r>
            <a:endParaRPr lang="en-US" sz="3200" dirty="0">
              <a:solidFill>
                <a:srgbClr val="0070C0"/>
              </a:solidFill>
            </a:endParaRPr>
          </a:p>
        </p:txBody>
      </p:sp>
    </p:spTree>
    <p:extLst>
      <p:ext uri="{BB962C8B-B14F-4D97-AF65-F5344CB8AC3E}">
        <p14:creationId xmlns:p14="http://schemas.microsoft.com/office/powerpoint/2010/main" val="365323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敘利亞的難民</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a:latin typeface="Microsoft JhengHei" panose="020B0604030504040204" pitchFamily="34" charset="-120"/>
                <a:ea typeface="Microsoft JhengHei" panose="020B0604030504040204" pitchFamily="34" charset="-120"/>
              </a:rPr>
              <a:t>接受與否的爭</a:t>
            </a:r>
            <a:r>
              <a:rPr lang="zh-TW" altLang="en-US" sz="4000" b="1" dirty="0" smtClean="0">
                <a:latin typeface="Microsoft JhengHei" panose="020B0604030504040204" pitchFamily="34" charset="-120"/>
                <a:ea typeface="Microsoft JhengHei" panose="020B0604030504040204" pitchFamily="34" charset="-120"/>
              </a:rPr>
              <a:t>議</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6" name="Picture 2" descr="A small boat in water, with land on the horizon behind. Many people are on its outside in orange life jackets, some carrying inner tubes as well. A few are in the water swimming toward the camera. In the foreground a man in a red and back wetsuit has his hand out to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2" y="3962400"/>
            <a:ext cx="3987766" cy="2658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22" y="1372505"/>
            <a:ext cx="3987766" cy="243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AAA648-1FEE-4BC6-A74A-7F2F31D927FF}" type="slidenum">
              <a:rPr lang="en-US" smtClean="0"/>
              <a:t>17</a:t>
            </a:fld>
            <a:endParaRPr lang="en-US" dirty="0"/>
          </a:p>
        </p:txBody>
      </p:sp>
      <p:sp>
        <p:nvSpPr>
          <p:cNvPr id="3" name="Rectangle 2"/>
          <p:cNvSpPr/>
          <p:nvPr/>
        </p:nvSpPr>
        <p:spPr>
          <a:xfrm>
            <a:off x="4343400" y="1688078"/>
            <a:ext cx="4648200" cy="2985433"/>
          </a:xfrm>
          <a:prstGeom prst="rect">
            <a:avLst/>
          </a:prstGeom>
        </p:spPr>
        <p:txBody>
          <a:bodyPr wrap="square">
            <a:spAutoFit/>
          </a:bodyPr>
          <a:lstStyle/>
          <a:p>
            <a:pPr marL="274320" indent="-27432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從</a:t>
            </a:r>
            <a:r>
              <a:rPr lang="en-US" altLang="zh-TW" sz="2800" b="1" dirty="0">
                <a:latin typeface="Microsoft JhengHei" panose="020B0604030504040204" pitchFamily="34" charset="-120"/>
                <a:ea typeface="Microsoft JhengHei" panose="020B0604030504040204" pitchFamily="34" charset="-120"/>
              </a:rPr>
              <a:t>2011</a:t>
            </a:r>
            <a:r>
              <a:rPr lang="zh-TW" altLang="en-US" sz="2800" b="1" dirty="0">
                <a:latin typeface="Microsoft JhengHei" panose="020B0604030504040204" pitchFamily="34" charset="-120"/>
                <a:ea typeface="Microsoft JhengHei" panose="020B0604030504040204" pitchFamily="34" charset="-120"/>
              </a:rPr>
              <a:t>到今天，美國接受約</a:t>
            </a:r>
            <a:r>
              <a:rPr lang="en-US" altLang="zh-TW" sz="2800" b="1" dirty="0">
                <a:latin typeface="Microsoft JhengHei" panose="020B0604030504040204" pitchFamily="34" charset="-120"/>
                <a:ea typeface="Microsoft JhengHei" panose="020B0604030504040204" pitchFamily="34" charset="-120"/>
              </a:rPr>
              <a:t>2000</a:t>
            </a:r>
            <a:r>
              <a:rPr lang="zh-TW" altLang="en-US" sz="2800" b="1" dirty="0">
                <a:latin typeface="Microsoft JhengHei" panose="020B0604030504040204" pitchFamily="34" charset="-120"/>
                <a:ea typeface="Microsoft JhengHei" panose="020B0604030504040204" pitchFamily="34" charset="-120"/>
              </a:rPr>
              <a:t>名敘利亞</a:t>
            </a:r>
            <a:r>
              <a:rPr lang="zh-TW" altLang="en-US" sz="2800" b="1" dirty="0" smtClean="0">
                <a:latin typeface="Microsoft JhengHei" panose="020B0604030504040204" pitchFamily="34" charset="-120"/>
                <a:ea typeface="Microsoft JhengHei" panose="020B0604030504040204" pitchFamily="34" charset="-120"/>
              </a:rPr>
              <a:t>難</a:t>
            </a:r>
            <a:endParaRPr lang="en-US" altLang="zh-TW" sz="2800" b="1" dirty="0">
              <a:latin typeface="Microsoft JhengHei" panose="020B0604030504040204" pitchFamily="34" charset="-120"/>
              <a:ea typeface="Microsoft JhengHei" panose="020B0604030504040204" pitchFamily="34" charset="-120"/>
            </a:endParaRPr>
          </a:p>
          <a:p>
            <a:pPr marL="274320" indent="-27432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兩個看法</a:t>
            </a:r>
            <a:endParaRPr lang="en-US" altLang="zh-TW" sz="2800" b="1" dirty="0" smtClean="0">
              <a:latin typeface="Microsoft JhengHei" panose="020B0604030504040204" pitchFamily="34" charset="-120"/>
              <a:ea typeface="Microsoft JhengHei" panose="020B0604030504040204" pitchFamily="34" charset="-120"/>
            </a:endParaRPr>
          </a:p>
          <a:p>
            <a:pPr marL="548640" lvl="1" indent="-285750">
              <a:buFontTx/>
              <a:buChar char="-"/>
            </a:pPr>
            <a:r>
              <a:rPr lang="zh-TW" altLang="en-US" sz="2800" b="1" dirty="0" smtClean="0">
                <a:latin typeface="Microsoft JhengHei" panose="020B0604030504040204" pitchFamily="34" charset="-120"/>
                <a:ea typeface="Microsoft JhengHei" panose="020B0604030504040204" pitchFamily="34" charset="-120"/>
              </a:rPr>
              <a:t>不</a:t>
            </a:r>
            <a:r>
              <a:rPr lang="zh-TW" altLang="en-US" sz="2800" b="1" dirty="0">
                <a:latin typeface="Microsoft JhengHei" panose="020B0604030504040204" pitchFamily="34" charset="-120"/>
                <a:ea typeface="Microsoft JhengHei" panose="020B0604030504040204" pitchFamily="34" charset="-120"/>
              </a:rPr>
              <a:t>讓他們進來</a:t>
            </a:r>
            <a:r>
              <a:rPr lang="en-US"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安</a:t>
            </a:r>
            <a:r>
              <a:rPr lang="zh-TW" altLang="en-US" sz="2800" b="1" dirty="0" smtClean="0">
                <a:latin typeface="Microsoft JhengHei" panose="020B0604030504040204" pitchFamily="34" charset="-120"/>
                <a:ea typeface="Microsoft JhengHei" panose="020B0604030504040204" pitchFamily="34" charset="-120"/>
              </a:rPr>
              <a:t>全考慮</a:t>
            </a:r>
            <a:r>
              <a:rPr lang="en-US" altLang="zh-TW" sz="2800" b="1" dirty="0" smtClean="0">
                <a:latin typeface="Microsoft JhengHei" panose="020B0604030504040204" pitchFamily="34" charset="-120"/>
                <a:ea typeface="Microsoft JhengHei" panose="020B0604030504040204" pitchFamily="34" charset="-120"/>
              </a:rPr>
              <a:t>)</a:t>
            </a:r>
          </a:p>
          <a:p>
            <a:pPr marL="548640" indent="-285750">
              <a:buFontTx/>
              <a:buChar char="-"/>
            </a:pPr>
            <a:r>
              <a:rPr lang="zh-TW" altLang="en-US" sz="2800" b="1" dirty="0">
                <a:latin typeface="Microsoft JhengHei" panose="020B0604030504040204" pitchFamily="34" charset="-120"/>
                <a:ea typeface="Microsoft JhengHei" panose="020B0604030504040204" pitchFamily="34" charset="-120"/>
              </a:rPr>
              <a:t>歡迎他們進來</a:t>
            </a:r>
            <a:r>
              <a:rPr lang="en-US"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憐憫</a:t>
            </a:r>
            <a:r>
              <a:rPr lang="zh-TW" altLang="en-US" sz="2800" b="1" dirty="0" smtClean="0">
                <a:latin typeface="Microsoft JhengHei" panose="020B0604030504040204" pitchFamily="34" charset="-120"/>
                <a:ea typeface="Microsoft JhengHei" panose="020B0604030504040204" pitchFamily="34" charset="-120"/>
              </a:rPr>
              <a:t>心</a:t>
            </a:r>
            <a:r>
              <a:rPr lang="en-US" altLang="zh-TW" sz="2800" b="1" dirty="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274320" indent="-27432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你</a:t>
            </a:r>
            <a:r>
              <a:rPr lang="zh-TW" altLang="en-US" sz="2800" b="1" dirty="0">
                <a:latin typeface="Microsoft JhengHei" panose="020B0604030504040204" pitchFamily="34" charset="-120"/>
                <a:ea typeface="Microsoft JhengHei" panose="020B0604030504040204" pitchFamily="34" charset="-120"/>
              </a:rPr>
              <a:t>的看法呢</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4" name="Rectangle 3"/>
          <p:cNvSpPr/>
          <p:nvPr/>
        </p:nvSpPr>
        <p:spPr>
          <a:xfrm>
            <a:off x="4800600" y="5186526"/>
            <a:ext cx="3733800" cy="954107"/>
          </a:xfrm>
          <a:prstGeom prst="rect">
            <a:avLst/>
          </a:prstGeom>
          <a:ln>
            <a:solidFill>
              <a:schemeClr val="accent1"/>
            </a:solidFill>
          </a:ln>
        </p:spPr>
        <p:txBody>
          <a:bodyPr wrap="square">
            <a:spAutoFit/>
          </a:bodyPr>
          <a:lstStyle/>
          <a:p>
            <a:pPr algn="ctr"/>
            <a:r>
              <a:rPr lang="zh-TW" altLang="en-US" sz="2800" b="1" dirty="0">
                <a:solidFill>
                  <a:srgbClr val="0070C0"/>
                </a:solidFill>
                <a:latin typeface="Microsoft JhengHei" panose="020B0604030504040204" pitchFamily="34" charset="-120"/>
                <a:ea typeface="Microsoft JhengHei" panose="020B0604030504040204" pitchFamily="34" charset="-120"/>
              </a:rPr>
              <a:t>在這議題上，你對福音的認識有缺口嗎？</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8991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11843"/>
            <a:ext cx="8934450" cy="529375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社會參與的神學基礎</a:t>
            </a:r>
            <a:r>
              <a:rPr lang="en-US"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更健全的神論，人論，基督論，救恩論，教會</a:t>
            </a:r>
            <a:r>
              <a:rPr lang="zh-TW" altLang="en-US" sz="2800" b="1" dirty="0" smtClean="0">
                <a:latin typeface="Microsoft JhengHei" panose="020B0604030504040204" pitchFamily="34" charset="-120"/>
                <a:ea typeface="Microsoft JhengHei" panose="020B0604030504040204" pitchFamily="34" charset="-120"/>
              </a:rPr>
              <a:t>論</a:t>
            </a:r>
            <a:endParaRPr lang="en-US" sz="2800" b="1" dirty="0">
              <a:latin typeface="Microsoft JhengHei" panose="020B0604030504040204" pitchFamily="34" charset="-120"/>
              <a:ea typeface="Microsoft JhengHei" panose="020B0604030504040204" pitchFamily="34" charset="-120"/>
            </a:endParaRPr>
          </a:p>
          <a:p>
            <a:pPr marL="800100" lvl="1" indent="-3429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神</a:t>
            </a:r>
            <a:r>
              <a:rPr lang="zh-TW" altLang="en-US" sz="2800" b="1" dirty="0">
                <a:latin typeface="Microsoft JhengHei" panose="020B0604030504040204" pitchFamily="34" charset="-120"/>
                <a:ea typeface="Microsoft JhengHei" panose="020B0604030504040204" pitchFamily="34" charset="-120"/>
              </a:rPr>
              <a:t>論</a:t>
            </a:r>
            <a:r>
              <a:rPr lang="zh-TW" altLang="en-US" sz="2800" b="1" dirty="0" smtClean="0">
                <a:latin typeface="Microsoft JhengHei" panose="020B0604030504040204" pitchFamily="34" charset="-120"/>
                <a:ea typeface="Microsoft JhengHei" panose="020B0604030504040204" pitchFamily="34" charset="-120"/>
              </a:rPr>
              <a:t>：神</a:t>
            </a:r>
            <a:r>
              <a:rPr lang="zh-TW" altLang="en-US" sz="2800" b="1" dirty="0">
                <a:latin typeface="Microsoft JhengHei" panose="020B0604030504040204" pitchFamily="34" charset="-120"/>
                <a:ea typeface="Microsoft JhengHei" panose="020B0604030504040204" pitchFamily="34" charset="-120"/>
              </a:rPr>
              <a:t>是聖事的神，也是俗事的神；神是萬民的神；神是使罪人稱義的神，但也是公義的</a:t>
            </a:r>
            <a:r>
              <a:rPr lang="zh-TW" altLang="en-US" sz="2800" b="1" dirty="0" smtClean="0">
                <a:latin typeface="Microsoft JhengHei" panose="020B0604030504040204" pitchFamily="34" charset="-120"/>
                <a:ea typeface="Microsoft JhengHei" panose="020B0604030504040204" pitchFamily="34" charset="-120"/>
              </a:rPr>
              <a:t>神</a:t>
            </a:r>
            <a:endParaRPr lang="en-US" altLang="zh-TW" sz="2800" b="1" dirty="0">
              <a:latin typeface="Microsoft JhengHei" panose="020B0604030504040204" pitchFamily="34" charset="-120"/>
              <a:ea typeface="Microsoft JhengHei" panose="020B0604030504040204" pitchFamily="34" charset="-120"/>
            </a:endParaRPr>
          </a:p>
          <a:p>
            <a:pPr marL="800100" lvl="1" indent="-3429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人</a:t>
            </a:r>
            <a:r>
              <a:rPr lang="zh-TW" altLang="en-US" sz="2800" b="1" dirty="0">
                <a:latin typeface="Microsoft JhengHei" panose="020B0604030504040204" pitchFamily="34" charset="-120"/>
                <a:ea typeface="Microsoft JhengHei" panose="020B0604030504040204" pitchFamily="34" charset="-120"/>
              </a:rPr>
              <a:t>論</a:t>
            </a:r>
            <a:r>
              <a:rPr lang="zh-TW" altLang="en-US" sz="2800" b="1" dirty="0" smtClean="0">
                <a:latin typeface="Microsoft JhengHei" panose="020B0604030504040204" pitchFamily="34" charset="-120"/>
                <a:ea typeface="Microsoft JhengHei" panose="020B0604030504040204" pitchFamily="34" charset="-120"/>
              </a:rPr>
              <a:t>：人</a:t>
            </a:r>
            <a:r>
              <a:rPr lang="zh-TW" altLang="en-US" sz="2800" b="1" dirty="0">
                <a:latin typeface="Microsoft JhengHei" panose="020B0604030504040204" pitchFamily="34" charset="-120"/>
                <a:ea typeface="Microsoft JhengHei" panose="020B0604030504040204" pitchFamily="34" charset="-120"/>
              </a:rPr>
              <a:t>都是按照神的形象所造；具身體、靈魂、並生存在團體內；雖然人類已經墮落，仍有尊嚴和不可磨滅的價</a:t>
            </a:r>
            <a:r>
              <a:rPr lang="zh-TW" altLang="en-US" sz="2800" b="1" dirty="0" smtClean="0">
                <a:latin typeface="Microsoft JhengHei" panose="020B0604030504040204" pitchFamily="34" charset="-120"/>
                <a:ea typeface="Microsoft JhengHei" panose="020B0604030504040204" pitchFamily="34" charset="-120"/>
              </a:rPr>
              <a:t>值</a:t>
            </a:r>
            <a:endParaRPr lang="en-US" altLang="zh-TW" sz="2800" b="1" dirty="0">
              <a:latin typeface="Microsoft JhengHei" panose="020B0604030504040204" pitchFamily="34" charset="-120"/>
              <a:ea typeface="Microsoft JhengHei" panose="020B0604030504040204" pitchFamily="34" charset="-120"/>
            </a:endParaRPr>
          </a:p>
          <a:p>
            <a:pPr marL="800100" lvl="1" indent="-3429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基</a:t>
            </a:r>
            <a:r>
              <a:rPr lang="zh-TW" altLang="en-US" sz="2800" b="1" dirty="0">
                <a:latin typeface="Microsoft JhengHei" panose="020B0604030504040204" pitchFamily="34" charset="-120"/>
                <a:ea typeface="Microsoft JhengHei" panose="020B0604030504040204" pitchFamily="34" charset="-120"/>
              </a:rPr>
              <a:t>督論</a:t>
            </a:r>
            <a:r>
              <a:rPr lang="zh-TW" altLang="en-US" sz="2800" b="1" dirty="0" smtClean="0">
                <a:latin typeface="Microsoft JhengHei" panose="020B0604030504040204" pitchFamily="34" charset="-120"/>
                <a:ea typeface="Microsoft JhengHei" panose="020B0604030504040204" pitchFamily="34" charset="-120"/>
              </a:rPr>
              <a:t>：耶</a:t>
            </a:r>
            <a:r>
              <a:rPr lang="zh-TW" altLang="en-US" sz="2800" b="1" dirty="0">
                <a:latin typeface="Microsoft JhengHei" panose="020B0604030504040204" pitchFamily="34" charset="-120"/>
                <a:ea typeface="Microsoft JhengHei" panose="020B0604030504040204" pitchFamily="34" charset="-120"/>
              </a:rPr>
              <a:t>穌道成肉身，神子成為人子，從天上到地上，從榮耀到卑微，從宇宙的主到受苦的僕人。祂的完全是由互補的兩面長達出來。我們相信的耶穌究竟是怎麼的一位？我們所傳的耶穌又如何</a:t>
            </a:r>
            <a:r>
              <a:rPr lang="zh-TW" altLang="en-US"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社會參與的神學基</a:t>
            </a:r>
            <a:r>
              <a:rPr lang="zh-TW" altLang="en-US" sz="4000" b="1" dirty="0" smtClean="0">
                <a:latin typeface="Microsoft JhengHei" panose="020B0604030504040204" pitchFamily="34" charset="-120"/>
                <a:ea typeface="Microsoft JhengHei" panose="020B0604030504040204" pitchFamily="34" charset="-120"/>
              </a:rPr>
              <a:t>礎 </a:t>
            </a:r>
            <a:r>
              <a:rPr lang="en-US" altLang="zh-TW" sz="4000" b="1" dirty="0" smtClean="0">
                <a:latin typeface="Microsoft JhengHei" panose="020B0604030504040204" pitchFamily="34" charset="-120"/>
                <a:ea typeface="Microsoft JhengHei" panose="020B0604030504040204" pitchFamily="34" charset="-120"/>
              </a:rPr>
              <a:t>(1/2)</a:t>
            </a:r>
            <a:endParaRPr lang="en-US" altLang="zh-TW" sz="4000" b="1" dirty="0">
              <a:latin typeface="Microsoft JhengHei" panose="020B0604030504040204" pitchFamily="34" charset="-120"/>
              <a:ea typeface="Microsoft JhengHei" panose="020B0604030504040204" pitchFamily="34" charset="-120"/>
            </a:endParaRPr>
          </a:p>
        </p:txBody>
      </p:sp>
      <p:sp>
        <p:nvSpPr>
          <p:cNvPr id="5" name="Rectangle 4"/>
          <p:cNvSpPr/>
          <p:nvPr/>
        </p:nvSpPr>
        <p:spPr>
          <a:xfrm>
            <a:off x="-236376" y="4542472"/>
            <a:ext cx="9151776" cy="369332"/>
          </a:xfrm>
          <a:prstGeom prst="rect">
            <a:avLst/>
          </a:prstGeom>
        </p:spPr>
        <p:txBody>
          <a:bodyPr wrap="square">
            <a:spAutoFit/>
          </a:bodyPr>
          <a:lstStyle/>
          <a:p>
            <a:r>
              <a:rPr lang="en-US" dirty="0"/>
              <a:t> </a:t>
            </a:r>
          </a:p>
        </p:txBody>
      </p:sp>
      <p:sp>
        <p:nvSpPr>
          <p:cNvPr id="4" name="Slide Number Placeholder 3"/>
          <p:cNvSpPr>
            <a:spLocks noGrp="1"/>
          </p:cNvSpPr>
          <p:nvPr>
            <p:ph type="sldNum" sz="quarter" idx="12"/>
          </p:nvPr>
        </p:nvSpPr>
        <p:spPr/>
        <p:txBody>
          <a:bodyPr/>
          <a:lstStyle/>
          <a:p>
            <a:fld id="{79AAA648-1FEE-4BC6-A74A-7F2F31D927FF}" type="slidenum">
              <a:rPr lang="en-US" smtClean="0"/>
              <a:t>18</a:t>
            </a:fld>
            <a:endParaRPr lang="en-US" dirty="0"/>
          </a:p>
        </p:txBody>
      </p:sp>
    </p:spTree>
    <p:extLst>
      <p:ext uri="{BB962C8B-B14F-4D97-AF65-F5344CB8AC3E}">
        <p14:creationId xmlns:p14="http://schemas.microsoft.com/office/powerpoint/2010/main" val="15025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社會參與的神學基</a:t>
            </a:r>
            <a:r>
              <a:rPr lang="zh-TW" altLang="en-US" sz="4000" b="1" dirty="0" smtClean="0">
                <a:latin typeface="Microsoft JhengHei" panose="020B0604030504040204" pitchFamily="34" charset="-120"/>
                <a:ea typeface="Microsoft JhengHei" panose="020B0604030504040204" pitchFamily="34" charset="-120"/>
              </a:rPr>
              <a:t>礎 </a:t>
            </a:r>
            <a:r>
              <a:rPr lang="en-US" altLang="zh-TW" sz="4000" b="1" dirty="0" smtClean="0">
                <a:latin typeface="Microsoft JhengHei" panose="020B0604030504040204" pitchFamily="34" charset="-120"/>
                <a:ea typeface="Microsoft JhengHei" panose="020B0604030504040204" pitchFamily="34" charset="-120"/>
              </a:rPr>
              <a:t>(2/2)</a:t>
            </a:r>
            <a:endParaRPr lang="en-US" altLang="zh-TW" sz="4000" b="1" dirty="0">
              <a:latin typeface="Microsoft JhengHei" panose="020B0604030504040204" pitchFamily="34" charset="-120"/>
              <a:ea typeface="Microsoft JhengHei" panose="020B0604030504040204" pitchFamily="34" charset="-120"/>
            </a:endParaRPr>
          </a:p>
        </p:txBody>
      </p:sp>
      <p:sp>
        <p:nvSpPr>
          <p:cNvPr id="5" name="Rectangle 4"/>
          <p:cNvSpPr/>
          <p:nvPr/>
        </p:nvSpPr>
        <p:spPr>
          <a:xfrm>
            <a:off x="381000" y="1088678"/>
            <a:ext cx="8610600" cy="5616922"/>
          </a:xfrm>
          <a:prstGeom prst="rect">
            <a:avLst/>
          </a:prstGeom>
        </p:spPr>
        <p:txBody>
          <a:bodyPr wrap="square">
            <a:spAutoFit/>
          </a:bodyPr>
          <a:lstStyle/>
          <a:p>
            <a:r>
              <a:rPr lang="en-US" dirty="0"/>
              <a:t> </a:t>
            </a:r>
          </a:p>
          <a:p>
            <a:pPr marL="731520" indent="-365760">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救贖論</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822960" indent="-365760"/>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救贖者」耶穌和「主」耶穌不可</a:t>
            </a:r>
            <a:r>
              <a:rPr lang="zh-TW" altLang="en-US" sz="2800" b="1" dirty="0" smtClean="0">
                <a:latin typeface="Microsoft JhengHei" panose="020B0604030504040204" pitchFamily="34" charset="-120"/>
                <a:ea typeface="Microsoft JhengHei" panose="020B0604030504040204" pitchFamily="34" charset="-120"/>
              </a:rPr>
              <a:t>分</a:t>
            </a:r>
            <a:endParaRPr lang="en-US" altLang="zh-TW" sz="2800" b="1" dirty="0">
              <a:latin typeface="Microsoft JhengHei" panose="020B0604030504040204" pitchFamily="34" charset="-120"/>
              <a:ea typeface="Microsoft JhengHei" panose="020B0604030504040204" pitchFamily="34" charset="-120"/>
            </a:endParaRPr>
          </a:p>
          <a:p>
            <a:pPr marL="822960" indent="-365760"/>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稱</a:t>
            </a:r>
            <a:r>
              <a:rPr lang="zh-TW" altLang="en-US" sz="2800" b="1" dirty="0">
                <a:latin typeface="Microsoft JhengHei" panose="020B0604030504040204" pitchFamily="34" charset="-120"/>
                <a:ea typeface="Microsoft JhengHei" panose="020B0604030504040204" pitchFamily="34" charset="-120"/>
              </a:rPr>
              <a:t>耶穌為主的就要順服祂的命</a:t>
            </a:r>
            <a:r>
              <a:rPr lang="zh-TW" altLang="en-US" sz="2800" b="1" dirty="0" smtClean="0">
                <a:latin typeface="Microsoft JhengHei" panose="020B0604030504040204" pitchFamily="34" charset="-120"/>
                <a:ea typeface="Microsoft JhengHei" panose="020B0604030504040204" pitchFamily="34" charset="-120"/>
              </a:rPr>
              <a:t>令</a:t>
            </a:r>
            <a:endParaRPr lang="en-US" altLang="zh-TW" sz="2800" b="1" dirty="0">
              <a:latin typeface="Microsoft JhengHei" panose="020B0604030504040204" pitchFamily="34" charset="-120"/>
              <a:ea typeface="Microsoft JhengHei" panose="020B0604030504040204" pitchFamily="34" charset="-120"/>
            </a:endParaRPr>
          </a:p>
          <a:p>
            <a:pPr marL="365760"/>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得</a:t>
            </a:r>
            <a:r>
              <a:rPr lang="zh-TW" altLang="en-US" sz="2800" b="1" dirty="0">
                <a:latin typeface="Microsoft JhengHei" panose="020B0604030504040204" pitchFamily="34" charset="-120"/>
                <a:ea typeface="Microsoft JhengHei" panose="020B0604030504040204" pitchFamily="34" charset="-120"/>
              </a:rPr>
              <a:t>救的信心與䏜事的愛心不可</a:t>
            </a:r>
            <a:r>
              <a:rPr lang="zh-TW" altLang="en-US" sz="2800" b="1" dirty="0" smtClean="0">
                <a:latin typeface="Microsoft JhengHei" panose="020B0604030504040204" pitchFamily="34" charset="-120"/>
                <a:ea typeface="Microsoft JhengHei" panose="020B0604030504040204" pitchFamily="34" charset="-120"/>
              </a:rPr>
              <a:t>分</a:t>
            </a:r>
            <a:endParaRPr lang="en-US" sz="2800" b="1" dirty="0">
              <a:latin typeface="Microsoft JhengHei" panose="020B0604030504040204" pitchFamily="34" charset="-120"/>
              <a:ea typeface="Microsoft JhengHei" panose="020B0604030504040204" pitchFamily="34" charset="-120"/>
            </a:endParaRPr>
          </a:p>
          <a:p>
            <a:r>
              <a:rPr lang="en-US" sz="2800" b="1" dirty="0">
                <a:latin typeface="Microsoft JhengHei" panose="020B0604030504040204" pitchFamily="34" charset="-120"/>
                <a:ea typeface="Microsoft JhengHei" panose="020B0604030504040204" pitchFamily="34" charset="-120"/>
              </a:rPr>
              <a:t> </a:t>
            </a:r>
          </a:p>
          <a:p>
            <a:pPr marL="822960" indent="-457200">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教會論</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822960" indent="-365760"/>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教</a:t>
            </a:r>
            <a:r>
              <a:rPr lang="zh-TW" altLang="en-US" sz="2800" b="1" dirty="0">
                <a:latin typeface="Microsoft JhengHei" panose="020B0604030504040204" pitchFamily="34" charset="-120"/>
                <a:ea typeface="Microsoft JhengHei" panose="020B0604030504040204" pitchFamily="34" charset="-120"/>
              </a:rPr>
              <a:t>會是一群聖民從世人中蒙召出來歸屬於神；又是一群受差遣進入世界的人，為要見証並䏜事</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822960" indent="-457200">
              <a:spcBef>
                <a:spcPts val="600"/>
              </a:spcBef>
            </a:pPr>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耶</a:t>
            </a:r>
            <a:r>
              <a:rPr lang="zh-TW" altLang="en-US" sz="2800" b="1" dirty="0">
                <a:latin typeface="Microsoft JhengHei" panose="020B0604030504040204" pitchFamily="34" charset="-120"/>
                <a:ea typeface="Microsoft JhengHei" panose="020B0604030504040204" pitchFamily="34" charset="-120"/>
              </a:rPr>
              <a:t>穌説「你們是世上的鹽」，「你們是世上的光 」。（太</a:t>
            </a:r>
            <a:r>
              <a:rPr lang="en-US" sz="2800" b="1" dirty="0">
                <a:latin typeface="Microsoft JhengHei" panose="020B0604030504040204" pitchFamily="34" charset="-120"/>
                <a:ea typeface="Microsoft JhengHei" panose="020B0604030504040204" pitchFamily="34" charset="-120"/>
              </a:rPr>
              <a:t>5:13-16</a:t>
            </a:r>
            <a:r>
              <a:rPr lang="zh-TW" altLang="en-US" sz="2800" b="1" dirty="0">
                <a:latin typeface="Microsoft JhengHei" panose="020B0604030504040204" pitchFamily="34" charset="-120"/>
                <a:ea typeface="Microsoft JhengHei" panose="020B0604030504040204" pitchFamily="34" charset="-120"/>
              </a:rPr>
              <a:t>） 塩必須滲入肉中 光必須照在黑暗𥚃。所以教會必須滲入世界𥚃，基督徒必須滲入非基督徒的社會中。</a:t>
            </a:r>
            <a:endParaRPr lang="en-US" sz="2800" b="1"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19</a:t>
            </a:fld>
            <a:endParaRPr lang="en-US" dirty="0"/>
          </a:p>
        </p:txBody>
      </p:sp>
    </p:spTree>
    <p:extLst>
      <p:ext uri="{BB962C8B-B14F-4D97-AF65-F5344CB8AC3E}">
        <p14:creationId xmlns:p14="http://schemas.microsoft.com/office/powerpoint/2010/main" val="85638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838200"/>
            <a:ext cx="8077200" cy="5447645"/>
          </a:xfrm>
          <a:prstGeom prst="rect">
            <a:avLst/>
          </a:prstGeom>
          <a:noFill/>
        </p:spPr>
        <p:txBody>
          <a:bodyPr wrap="square" rtlCol="0">
            <a:spAutoFit/>
          </a:bodyPr>
          <a:lstStyle/>
          <a:p>
            <a:pPr algn="ctr"/>
            <a:r>
              <a:rPr lang="en-US" altLang="zh-TW" sz="4400" b="1" dirty="0">
                <a:latin typeface="Microsoft JhengHei" panose="020B0604030504040204" pitchFamily="34" charset="-120"/>
                <a:ea typeface="Microsoft JhengHei" panose="020B0604030504040204" pitchFamily="34" charset="-120"/>
              </a:rPr>
              <a:t>A</a:t>
            </a:r>
            <a:r>
              <a:rPr lang="en-US" altLang="zh-TW" sz="4400" b="1" dirty="0" smtClean="0">
                <a:latin typeface="Microsoft JhengHei" panose="020B0604030504040204" pitchFamily="34" charset="-120"/>
                <a:ea typeface="Microsoft JhengHei" panose="020B0604030504040204" pitchFamily="34" charset="-120"/>
              </a:rPr>
              <a:t> Hole in Our Gospel?</a:t>
            </a:r>
          </a:p>
          <a:p>
            <a:pPr algn="ctr"/>
            <a:r>
              <a:rPr lang="zh-TW" altLang="en-US" sz="4400" b="1" dirty="0" smtClean="0">
                <a:latin typeface="Microsoft JhengHei" panose="020B0604030504040204" pitchFamily="34" charset="-120"/>
                <a:ea typeface="Microsoft JhengHei" panose="020B0604030504040204" pitchFamily="34" charset="-120"/>
                <a:cs typeface="Times New Roman" panose="02020603050405020304" pitchFamily="18" charset="0"/>
              </a:rPr>
              <a:t>福</a:t>
            </a:r>
            <a:r>
              <a:rPr lang="zh-TW" altLang="en-US" sz="4400" b="1" dirty="0">
                <a:latin typeface="Microsoft JhengHei" panose="020B0604030504040204" pitchFamily="34" charset="-120"/>
                <a:ea typeface="Microsoft JhengHei" panose="020B0604030504040204" pitchFamily="34" charset="-120"/>
                <a:cs typeface="Times New Roman" panose="02020603050405020304" pitchFamily="18" charset="0"/>
              </a:rPr>
              <a:t>音</a:t>
            </a:r>
            <a:r>
              <a:rPr lang="zh-TW" altLang="en-US" sz="4400" b="1" dirty="0" smtClean="0">
                <a:latin typeface="Microsoft JhengHei" panose="020B0604030504040204" pitchFamily="34" charset="-120"/>
                <a:ea typeface="Microsoft JhengHei" panose="020B0604030504040204" pitchFamily="34" charset="-120"/>
                <a:cs typeface="Times New Roman" panose="02020603050405020304" pitchFamily="18" charset="0"/>
              </a:rPr>
              <a:t>的缺口</a:t>
            </a:r>
            <a:r>
              <a:rPr lang="en-US" altLang="zh-TW" sz="4400" b="1" dirty="0">
                <a:latin typeface="Microsoft JhengHei" panose="020B0604030504040204" pitchFamily="34" charset="-120"/>
                <a:ea typeface="Microsoft JhengHei" panose="020B0604030504040204" pitchFamily="34" charset="-120"/>
                <a:cs typeface="Times New Roman" panose="02020603050405020304" pitchFamily="18" charset="0"/>
              </a:rPr>
              <a:t>?</a:t>
            </a:r>
            <a:endParaRPr lang="en-US" altLang="zh-TW" sz="4400" b="1" dirty="0">
              <a:latin typeface="Microsoft JhengHei" panose="020B0604030504040204" pitchFamily="34" charset="-120"/>
              <a:ea typeface="Microsoft JhengHei" panose="020B0604030504040204" pitchFamily="34" charset="-120"/>
            </a:endParaRPr>
          </a:p>
          <a:p>
            <a:pPr algn="ctr"/>
            <a:r>
              <a:rPr lang="en-US" sz="4400" b="1" dirty="0" smtClean="0">
                <a:latin typeface="Microsoft JhengHei" panose="020B0604030504040204" pitchFamily="34" charset="-120"/>
                <a:ea typeface="Microsoft JhengHei" panose="020B0604030504040204" pitchFamily="34" charset="-120"/>
              </a:rPr>
              <a:t> </a:t>
            </a:r>
            <a:endParaRPr lang="en-US" sz="3600" b="1" dirty="0" smtClean="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endParaRPr lang="en-US" sz="36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endParaRPr lang="en-US" sz="36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r>
              <a:rPr lang="zh-TW" altLang="en-US" sz="4000" b="1" dirty="0">
                <a:latin typeface="Microsoft JhengHei" panose="020B0604030504040204" pitchFamily="34" charset="-120"/>
                <a:ea typeface="Microsoft JhengHei" panose="020B0604030504040204" pitchFamily="34" charset="-120"/>
              </a:rPr>
              <a:t>蔡明哲</a:t>
            </a:r>
            <a:endParaRPr lang="en-US" sz="4000" b="1" dirty="0">
              <a:latin typeface="Microsoft JhengHei" panose="020B0604030504040204" pitchFamily="34" charset="-120"/>
              <a:ea typeface="Microsoft JhengHei" panose="020B0604030504040204" pitchFamily="34" charset="-120"/>
            </a:endParaRPr>
          </a:p>
          <a:p>
            <a:pPr algn="ctr"/>
            <a:endParaRPr lang="en-US" sz="3600" b="1" dirty="0" smtClean="0">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r>
              <a:rPr lang="en-US" sz="3600" b="1" dirty="0" smtClean="0">
                <a:latin typeface="Microsoft JhengHei" panose="020B0604030504040204" pitchFamily="34" charset="-120"/>
                <a:ea typeface="Microsoft JhengHei" panose="020B0604030504040204" pitchFamily="34" charset="-120"/>
                <a:cs typeface="Times New Roman" panose="02020603050405020304" pitchFamily="18" charset="0"/>
              </a:rPr>
              <a:t>12 June 2016</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2</a:t>
            </a:fld>
            <a:endParaRPr lang="en-US" dirty="0"/>
          </a:p>
        </p:txBody>
      </p:sp>
    </p:spTree>
    <p:extLst>
      <p:ext uri="{BB962C8B-B14F-4D97-AF65-F5344CB8AC3E}">
        <p14:creationId xmlns:p14="http://schemas.microsoft.com/office/powerpoint/2010/main" val="137347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0" y="407988"/>
            <a:ext cx="9144000" cy="506412"/>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(1)</a:t>
            </a:r>
          </a:p>
        </p:txBody>
      </p:sp>
      <p:sp>
        <p:nvSpPr>
          <p:cNvPr id="89091" name="Text Box 3"/>
          <p:cNvSpPr txBox="1">
            <a:spLocks noChangeArrowheads="1"/>
          </p:cNvSpPr>
          <p:nvPr/>
        </p:nvSpPr>
        <p:spPr bwMode="auto">
          <a:xfrm>
            <a:off x="1600200" y="49530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b="0">
              <a:latin typeface="Symbol" pitchFamily="18" charset="2"/>
            </a:endParaRPr>
          </a:p>
        </p:txBody>
      </p:sp>
      <p:sp>
        <p:nvSpPr>
          <p:cNvPr id="89093" name="Rectangle 5"/>
          <p:cNvSpPr>
            <a:spLocks noChangeArrowheads="1"/>
          </p:cNvSpPr>
          <p:nvPr/>
        </p:nvSpPr>
        <p:spPr bwMode="auto">
          <a:xfrm>
            <a:off x="277813" y="1366421"/>
            <a:ext cx="84137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400" b="1" dirty="0">
                <a:latin typeface="Microsoft JhengHei" panose="020B0604030504040204" pitchFamily="34" charset="-120"/>
                <a:ea typeface="Microsoft JhengHei" panose="020B0604030504040204" pitchFamily="34" charset="-120"/>
              </a:rPr>
              <a:t>申 命 記</a:t>
            </a:r>
          </a:p>
          <a:p>
            <a:r>
              <a:rPr lang="en-US" altLang="en-US" sz="2400" b="1" dirty="0">
                <a:latin typeface="Microsoft JhengHei" panose="020B0604030504040204" pitchFamily="34" charset="-120"/>
                <a:ea typeface="Microsoft JhengHei" panose="020B0604030504040204" pitchFamily="34" charset="-120"/>
              </a:rPr>
              <a:t>24:10-13 你 借 給 鄰 舍 ， 不 拘 是 甚 麼 ， 不 可 進 他 家 拿 他 的 當 頭 。要 站 在 外 面 ， 等 那 向 你 借 貸 的 人 把 當 頭 拿 出 來 交 給 你 。他 若 是 窮 人 ， 你 不 可 留 他 的 當 頭 過 夜 。日 落 的 時 候 ， 總 要 把 當 頭 還 他 ， 使 他 用 那 件 衣 服 蓋 著 睡 覺 ， 他 就 為 你 祝 福 ； 這 在 耶 和 華 ─ 你 　 神 面 前 就 是 你 的 義 了 。</a:t>
            </a:r>
          </a:p>
          <a:p>
            <a:endParaRPr lang="en-US" altLang="en-US" sz="2400" b="1" dirty="0">
              <a:latin typeface="Microsoft JhengHei" panose="020B0604030504040204" pitchFamily="34" charset="-120"/>
              <a:ea typeface="Microsoft JhengHei" panose="020B0604030504040204" pitchFamily="34" charset="-120"/>
            </a:endParaRPr>
          </a:p>
          <a:p>
            <a:r>
              <a:rPr lang="en-US" altLang="en-US" sz="2400" b="1" dirty="0">
                <a:latin typeface="Microsoft JhengHei" panose="020B0604030504040204" pitchFamily="34" charset="-120"/>
                <a:ea typeface="Microsoft JhengHei" panose="020B0604030504040204" pitchFamily="34" charset="-120"/>
              </a:rPr>
              <a:t>24:19-21 你 在 田 間 收 割 莊 稼 ， 若 忘 下 一 捆 ， 不 可 回 去 再 取 ， 要 留 給 寄 居 的 與 孤 兒 寡 婦 。 這 樣 </a:t>
            </a:r>
            <a:r>
              <a:rPr lang="en-US" altLang="en-US" sz="2400" b="1" dirty="0" smtClean="0">
                <a:latin typeface="Microsoft JhengHei" panose="020B0604030504040204" pitchFamily="34" charset="-120"/>
                <a:ea typeface="Microsoft JhengHei" panose="020B0604030504040204" pitchFamily="34" charset="-120"/>
              </a:rPr>
              <a:t>耶 </a:t>
            </a:r>
            <a:r>
              <a:rPr lang="en-US" altLang="en-US" sz="2400" b="1" dirty="0">
                <a:latin typeface="Microsoft JhengHei" panose="020B0604030504040204" pitchFamily="34" charset="-120"/>
                <a:ea typeface="Microsoft JhengHei" panose="020B0604030504040204" pitchFamily="34" charset="-120"/>
              </a:rPr>
              <a:t>和 華 ─ 你 </a:t>
            </a:r>
            <a:r>
              <a:rPr lang="en-US" altLang="en-US" sz="2400" b="1" dirty="0" smtClean="0">
                <a:latin typeface="Microsoft JhengHei" panose="020B0604030504040204" pitchFamily="34" charset="-120"/>
                <a:ea typeface="Microsoft JhengHei" panose="020B0604030504040204" pitchFamily="34" charset="-120"/>
              </a:rPr>
              <a:t>神 </a:t>
            </a:r>
            <a:r>
              <a:rPr lang="en-US" altLang="en-US" sz="2400" b="1" dirty="0">
                <a:latin typeface="Microsoft JhengHei" panose="020B0604030504040204" pitchFamily="34" charset="-120"/>
                <a:ea typeface="Microsoft JhengHei" panose="020B0604030504040204" pitchFamily="34" charset="-120"/>
              </a:rPr>
              <a:t>必 在 你 手 裡 所 辦 的 一 切 事 上 賜 福 與 你 。你 打 橄 欖 樹 ， 枝 上 剩 下 的 ， 不 可 再 打 ； 要 留 給 寄 居 的 與 孤 兒 寡 婦 。你 摘 葡 萄 園 的 葡 萄 ， 所 剩 下 的 ， 不 可 再 摘 ； 要 留 給 寄 居 的 與 孤 兒 寡 婦 。</a:t>
            </a:r>
          </a:p>
        </p:txBody>
      </p:sp>
      <p:sp>
        <p:nvSpPr>
          <p:cNvPr id="2" name="Slide Number Placeholder 1"/>
          <p:cNvSpPr>
            <a:spLocks noGrp="1"/>
          </p:cNvSpPr>
          <p:nvPr>
            <p:ph type="sldNum" sz="quarter" idx="12"/>
          </p:nvPr>
        </p:nvSpPr>
        <p:spPr/>
        <p:txBody>
          <a:bodyPr/>
          <a:lstStyle/>
          <a:p>
            <a:fld id="{79AAA648-1FEE-4BC6-A74A-7F2F31D927FF}" type="slidenum">
              <a:rPr lang="en-US" smtClean="0"/>
              <a:t>20</a:t>
            </a:fld>
            <a:endParaRPr lang="en-US" dirty="0"/>
          </a:p>
        </p:txBody>
      </p:sp>
    </p:spTree>
    <p:extLst>
      <p:ext uri="{BB962C8B-B14F-4D97-AF65-F5344CB8AC3E}">
        <p14:creationId xmlns:p14="http://schemas.microsoft.com/office/powerpoint/2010/main" val="392323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304800"/>
            <a:ext cx="9144000" cy="522288"/>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(2)</a:t>
            </a:r>
          </a:p>
        </p:txBody>
      </p:sp>
      <p:sp>
        <p:nvSpPr>
          <p:cNvPr id="84995" name="Text Box 3"/>
          <p:cNvSpPr txBox="1">
            <a:spLocks noChangeArrowheads="1"/>
          </p:cNvSpPr>
          <p:nvPr/>
        </p:nvSpPr>
        <p:spPr bwMode="auto">
          <a:xfrm>
            <a:off x="1600200" y="49530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b="0">
              <a:latin typeface="Symbol" pitchFamily="18" charset="2"/>
            </a:endParaRPr>
          </a:p>
        </p:txBody>
      </p:sp>
      <p:sp>
        <p:nvSpPr>
          <p:cNvPr id="84996" name="Text Box 4"/>
          <p:cNvSpPr txBox="1">
            <a:spLocks noChangeArrowheads="1"/>
          </p:cNvSpPr>
          <p:nvPr/>
        </p:nvSpPr>
        <p:spPr bwMode="auto">
          <a:xfrm>
            <a:off x="752475" y="1330325"/>
            <a:ext cx="79184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Arial" charset="0"/>
              </a:defRPr>
            </a:lvl1pPr>
            <a:lvl2pPr marL="800100" indent="-342900">
              <a:defRPr sz="1400" b="1">
                <a:solidFill>
                  <a:schemeClr val="tx1"/>
                </a:solidFill>
                <a:latin typeface="Arial" charset="0"/>
              </a:defRPr>
            </a:lvl2pPr>
            <a:lvl3pPr marL="1257300" indent="-342900">
              <a:defRPr sz="1400" b="1">
                <a:solidFill>
                  <a:schemeClr val="tx1"/>
                </a:solidFill>
                <a:latin typeface="Arial" charset="0"/>
              </a:defRPr>
            </a:lvl3pPr>
            <a:lvl4pPr marL="1714500" indent="-342900">
              <a:defRPr sz="1400" b="1">
                <a:solidFill>
                  <a:schemeClr val="tx1"/>
                </a:solidFill>
                <a:latin typeface="Arial" charset="0"/>
              </a:defRPr>
            </a:lvl4pPr>
            <a:lvl5pPr marL="2171700" indent="-342900">
              <a:defRPr sz="1400" b="1">
                <a:solidFill>
                  <a:schemeClr val="tx1"/>
                </a:solidFill>
                <a:latin typeface="Arial" charset="0"/>
              </a:defRPr>
            </a:lvl5pPr>
            <a:lvl6pPr marL="2628900" indent="-342900" eaLnBrk="0" fontAlgn="base" hangingPunct="0">
              <a:spcBef>
                <a:spcPct val="0"/>
              </a:spcBef>
              <a:spcAft>
                <a:spcPct val="0"/>
              </a:spcAft>
              <a:defRPr sz="1400" b="1">
                <a:solidFill>
                  <a:schemeClr val="tx1"/>
                </a:solidFill>
                <a:latin typeface="Arial" charset="0"/>
              </a:defRPr>
            </a:lvl6pPr>
            <a:lvl7pPr marL="3086100" indent="-342900" eaLnBrk="0" fontAlgn="base" hangingPunct="0">
              <a:spcBef>
                <a:spcPct val="0"/>
              </a:spcBef>
              <a:spcAft>
                <a:spcPct val="0"/>
              </a:spcAft>
              <a:defRPr sz="1400" b="1">
                <a:solidFill>
                  <a:schemeClr val="tx1"/>
                </a:solidFill>
                <a:latin typeface="Arial" charset="0"/>
              </a:defRPr>
            </a:lvl7pPr>
            <a:lvl8pPr marL="3543300" indent="-342900" eaLnBrk="0" fontAlgn="base" hangingPunct="0">
              <a:spcBef>
                <a:spcPct val="0"/>
              </a:spcBef>
              <a:spcAft>
                <a:spcPct val="0"/>
              </a:spcAft>
              <a:defRPr sz="1400" b="1">
                <a:solidFill>
                  <a:schemeClr val="tx1"/>
                </a:solidFill>
                <a:latin typeface="Arial" charset="0"/>
              </a:defRPr>
            </a:lvl8pPr>
            <a:lvl9pPr marL="4000500" indent="-342900" eaLnBrk="0" fontAlgn="base" hangingPunct="0">
              <a:spcBef>
                <a:spcPct val="0"/>
              </a:spcBef>
              <a:spcAft>
                <a:spcPct val="0"/>
              </a:spcAft>
              <a:defRPr sz="1400" b="1">
                <a:solidFill>
                  <a:schemeClr val="tx1"/>
                </a:solidFill>
                <a:latin typeface="Arial" charset="0"/>
              </a:defRPr>
            </a:lvl9pPr>
          </a:lstStyle>
          <a:p>
            <a:r>
              <a:rPr lang="zh-TW" altLang="en-US" sz="2800" dirty="0">
                <a:latin typeface="Microsoft JhengHei" panose="020B0604030504040204" pitchFamily="34" charset="-120"/>
                <a:ea typeface="Microsoft JhengHei" panose="020B0604030504040204" pitchFamily="34" charset="-120"/>
              </a:rPr>
              <a:t>詩 篇 </a:t>
            </a:r>
          </a:p>
          <a:p>
            <a:r>
              <a:rPr lang="en-US" altLang="zh-TW" sz="2800" dirty="0">
                <a:latin typeface="Microsoft JhengHei" panose="020B0604030504040204" pitchFamily="34" charset="-120"/>
                <a:ea typeface="Microsoft JhengHei" panose="020B0604030504040204" pitchFamily="34" charset="-120"/>
              </a:rPr>
              <a:t>10:18 </a:t>
            </a:r>
            <a:r>
              <a:rPr lang="zh-TW" altLang="en-US" sz="2800" dirty="0">
                <a:latin typeface="Microsoft JhengHei" panose="020B0604030504040204" pitchFamily="34" charset="-120"/>
                <a:ea typeface="Microsoft JhengHei" panose="020B0604030504040204" pitchFamily="34" charset="-120"/>
              </a:rPr>
              <a:t>為 要 給 孤 兒 和 受 欺 壓 的 人 伸 冤 ， 使 強 橫 的 人 不 再 威 嚇 他 們 。</a:t>
            </a:r>
          </a:p>
          <a:p>
            <a:endParaRPr lang="zh-TW" altLang="en-US" sz="2800" dirty="0">
              <a:latin typeface="Microsoft JhengHei" panose="020B0604030504040204" pitchFamily="34" charset="-120"/>
              <a:ea typeface="Microsoft JhengHei" panose="020B0604030504040204" pitchFamily="34" charset="-120"/>
            </a:endParaRPr>
          </a:p>
          <a:p>
            <a:r>
              <a:rPr lang="en-US" altLang="zh-TW" sz="2800" dirty="0">
                <a:latin typeface="Microsoft JhengHei" panose="020B0604030504040204" pitchFamily="34" charset="-120"/>
                <a:ea typeface="Microsoft JhengHei" panose="020B0604030504040204" pitchFamily="34" charset="-120"/>
              </a:rPr>
              <a:t>12:5 </a:t>
            </a:r>
            <a:r>
              <a:rPr lang="zh-TW" altLang="en-US" sz="2800" dirty="0">
                <a:latin typeface="Microsoft JhengHei" panose="020B0604030504040204" pitchFamily="34" charset="-120"/>
                <a:ea typeface="Microsoft JhengHei" panose="020B0604030504040204" pitchFamily="34" charset="-120"/>
              </a:rPr>
              <a:t>耶 和 華 說 ： 因 為 困 苦 人 的 冤 屈 和 貧 窮 人 的 歎 息 ， 我 現 在 要 起 來 ， 把 他 安 置 在 他 所 切 慕 的 穩 妥 之 地 。</a:t>
            </a:r>
          </a:p>
          <a:p>
            <a:endParaRPr lang="zh-TW" altLang="en-US" sz="2800" dirty="0">
              <a:latin typeface="Microsoft JhengHei" panose="020B0604030504040204" pitchFamily="34" charset="-120"/>
              <a:ea typeface="Microsoft JhengHei" panose="020B0604030504040204" pitchFamily="34" charset="-120"/>
            </a:endParaRPr>
          </a:p>
          <a:p>
            <a:r>
              <a:rPr lang="en-US" altLang="zh-TW" sz="2800" dirty="0">
                <a:latin typeface="Microsoft JhengHei" panose="020B0604030504040204" pitchFamily="34" charset="-120"/>
                <a:ea typeface="Microsoft JhengHei" panose="020B0604030504040204" pitchFamily="34" charset="-120"/>
              </a:rPr>
              <a:t>35: 10 </a:t>
            </a:r>
            <a:r>
              <a:rPr lang="zh-TW" altLang="en-US" sz="2800" dirty="0">
                <a:latin typeface="Microsoft JhengHei" panose="020B0604030504040204" pitchFamily="34" charset="-120"/>
                <a:ea typeface="Microsoft JhengHei" panose="020B0604030504040204" pitchFamily="34" charset="-120"/>
              </a:rPr>
              <a:t>我 的 骨 頭 都 要 說 ： 耶 和 華 啊 ， 誰 能 像 你 救 護 困 苦 人 脫 離 那 比 他 強 壯 的 ， 救 護 困 苦 窮 乏 人 脫 離 那 搶 奪 他 的 ？</a:t>
            </a:r>
            <a:endParaRPr lang="en-US" altLang="zh-TW" sz="2800"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21</a:t>
            </a:fld>
            <a:endParaRPr lang="en-US" dirty="0"/>
          </a:p>
        </p:txBody>
      </p:sp>
    </p:spTree>
    <p:extLst>
      <p:ext uri="{BB962C8B-B14F-4D97-AF65-F5344CB8AC3E}">
        <p14:creationId xmlns:p14="http://schemas.microsoft.com/office/powerpoint/2010/main" val="159878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457200"/>
            <a:ext cx="9144000" cy="369888"/>
          </a:xfrm>
        </p:spPr>
        <p:txBody>
          <a:bodyPr>
            <a:noAutofit/>
          </a:bodyPr>
          <a:lstStyle/>
          <a:p>
            <a:r>
              <a:rPr lang="zh-TW" altLang="en-US" sz="4000" b="1" dirty="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(3)</a:t>
            </a:r>
            <a:endParaRPr lang="en-US" altLang="zh-TW" sz="4000" dirty="0" smtClean="0">
              <a:latin typeface="PMingLiU" pitchFamily="18" charset="-120"/>
              <a:ea typeface="PMingLiU" pitchFamily="18" charset="-120"/>
            </a:endParaRPr>
          </a:p>
        </p:txBody>
      </p:sp>
      <p:sp>
        <p:nvSpPr>
          <p:cNvPr id="86019" name="Text Box 3"/>
          <p:cNvSpPr txBox="1">
            <a:spLocks noChangeArrowheads="1"/>
          </p:cNvSpPr>
          <p:nvPr/>
        </p:nvSpPr>
        <p:spPr bwMode="auto">
          <a:xfrm>
            <a:off x="1600200" y="49530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b="0">
              <a:latin typeface="Symbol" pitchFamily="18" charset="2"/>
            </a:endParaRPr>
          </a:p>
        </p:txBody>
      </p:sp>
      <p:sp>
        <p:nvSpPr>
          <p:cNvPr id="86021" name="Rectangle 5"/>
          <p:cNvSpPr>
            <a:spLocks noChangeArrowheads="1"/>
          </p:cNvSpPr>
          <p:nvPr/>
        </p:nvSpPr>
        <p:spPr bwMode="auto">
          <a:xfrm>
            <a:off x="190500" y="1447800"/>
            <a:ext cx="86868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TW" altLang="en-US" sz="2800" b="1" dirty="0">
                <a:latin typeface="Microsoft JhengHei" panose="020B0604030504040204" pitchFamily="34" charset="-120"/>
                <a:ea typeface="Microsoft JhengHei" panose="020B0604030504040204" pitchFamily="34" charset="-120"/>
              </a:rPr>
              <a:t>彌迦</a:t>
            </a:r>
            <a:r>
              <a:rPr lang="zh-TW" altLang="en-US" sz="2800" b="1" dirty="0" smtClean="0">
                <a:latin typeface="Microsoft JhengHei" panose="020B0604030504040204" pitchFamily="34" charset="-120"/>
                <a:ea typeface="Microsoft JhengHei" panose="020B0604030504040204" pitchFamily="34" charset="-120"/>
              </a:rPr>
              <a:t>書</a:t>
            </a:r>
            <a:r>
              <a:rPr lang="zh-TW" altLang="en-US" sz="2800" dirty="0" smtClean="0">
                <a:latin typeface="Microsoft JhengHei" panose="020B0604030504040204" pitchFamily="34" charset="-120"/>
                <a:ea typeface="Microsoft JhengHei" panose="020B0604030504040204" pitchFamily="34" charset="-120"/>
              </a:rPr>
              <a:t> </a:t>
            </a:r>
            <a:r>
              <a:rPr lang="en-US" altLang="en-US" sz="2800" b="1" dirty="0" smtClean="0">
                <a:latin typeface="Microsoft JhengHei" panose="020B0604030504040204" pitchFamily="34" charset="-120"/>
                <a:ea typeface="Microsoft JhengHei" panose="020B0604030504040204" pitchFamily="34" charset="-120"/>
              </a:rPr>
              <a:t>2:1-3 </a:t>
            </a:r>
            <a:endParaRPr lang="en-US" altLang="en-US" sz="2800" b="1" dirty="0">
              <a:latin typeface="Microsoft JhengHei" panose="020B0604030504040204" pitchFamily="34" charset="-120"/>
              <a:ea typeface="Microsoft JhengHei" panose="020B0604030504040204" pitchFamily="34" charset="-120"/>
            </a:endParaRPr>
          </a:p>
          <a:p>
            <a:pPr>
              <a:spcBef>
                <a:spcPts val="1200"/>
              </a:spcBef>
            </a:pPr>
            <a:r>
              <a:rPr lang="en-US" altLang="en-US" sz="2800" b="1" dirty="0" smtClean="0">
                <a:latin typeface="Microsoft JhengHei" panose="020B0604030504040204" pitchFamily="34" charset="-120"/>
                <a:ea typeface="Microsoft JhengHei" panose="020B0604030504040204" pitchFamily="34" charset="-120"/>
              </a:rPr>
              <a:t>禍哉，那些在床上圖謀罪孽、造作奸惡的！天一發亮，因手有能力就行出來了。他們貪圖田地就佔據，貪圖房屋便奪取；他們欺壓人，霸佔房屋和產業。所以耶和華如此說：我籌劃災禍降與這族；這禍在你們的頸項上不能解脫；你們也不能昂首而行，因為這時勢是惡的。</a:t>
            </a:r>
            <a:endParaRPr lang="en-US" altLang="en-US" sz="2800" b="1" dirty="0">
              <a:latin typeface="Microsoft JhengHei" panose="020B0604030504040204" pitchFamily="34" charset="-120"/>
              <a:ea typeface="Microsoft JhengHei" panose="020B0604030504040204" pitchFamily="34" charset="-120"/>
            </a:endParaRPr>
          </a:p>
          <a:p>
            <a:pPr>
              <a:spcBef>
                <a:spcPts val="1200"/>
              </a:spcBef>
            </a:pPr>
            <a:r>
              <a:rPr lang="en-US" altLang="zh-TW" sz="2800" b="1" dirty="0" smtClean="0">
                <a:latin typeface="Microsoft JhengHei" panose="020B0604030504040204" pitchFamily="34" charset="-120"/>
                <a:ea typeface="Microsoft JhengHei" panose="020B0604030504040204" pitchFamily="34" charset="-120"/>
              </a:rPr>
              <a:t>6:8 </a:t>
            </a:r>
            <a:endParaRPr lang="en-US" altLang="zh-TW" sz="2800" b="1" dirty="0">
              <a:latin typeface="Microsoft JhengHei" panose="020B0604030504040204" pitchFamily="34" charset="-120"/>
              <a:ea typeface="Microsoft JhengHei" panose="020B0604030504040204" pitchFamily="34" charset="-120"/>
            </a:endParaRPr>
          </a:p>
          <a:p>
            <a:r>
              <a:rPr lang="zh-TW" altLang="en-US" sz="2800" b="1" dirty="0" smtClean="0">
                <a:latin typeface="Microsoft JhengHei" panose="020B0604030504040204" pitchFamily="34" charset="-120"/>
                <a:ea typeface="Microsoft JhengHei" panose="020B0604030504040204" pitchFamily="34" charset="-120"/>
              </a:rPr>
              <a:t>世人</a:t>
            </a:r>
            <a:r>
              <a:rPr lang="zh-TW" altLang="en-US" sz="2800" b="1" dirty="0">
                <a:latin typeface="Microsoft JhengHei" panose="020B0604030504040204" pitchFamily="34" charset="-120"/>
                <a:ea typeface="Microsoft JhengHei" panose="020B0604030504040204" pitchFamily="34" charset="-120"/>
              </a:rPr>
              <a:t>哪，耶和華已指示你何為善。他向你所要的是甚麼呢？只要你 </a:t>
            </a:r>
            <a:r>
              <a:rPr lang="zh-TW" altLang="en-US" sz="2800" b="1" dirty="0">
                <a:solidFill>
                  <a:srgbClr val="FF0000"/>
                </a:solidFill>
                <a:latin typeface="Microsoft JhengHei" panose="020B0604030504040204" pitchFamily="34" charset="-120"/>
                <a:ea typeface="Microsoft JhengHei" panose="020B0604030504040204" pitchFamily="34" charset="-120"/>
              </a:rPr>
              <a:t>行公義，好憐憫</a:t>
            </a:r>
            <a:r>
              <a:rPr lang="zh-TW" altLang="en-US" sz="2800" b="1" dirty="0">
                <a:latin typeface="Microsoft JhengHei" panose="020B0604030504040204" pitchFamily="34" charset="-120"/>
                <a:ea typeface="Microsoft JhengHei" panose="020B0604030504040204" pitchFamily="34" charset="-120"/>
              </a:rPr>
              <a:t>，存謙卑的心，與你的神同行。</a:t>
            </a:r>
          </a:p>
        </p:txBody>
      </p:sp>
      <p:sp>
        <p:nvSpPr>
          <p:cNvPr id="2" name="Slide Number Placeholder 1"/>
          <p:cNvSpPr>
            <a:spLocks noGrp="1"/>
          </p:cNvSpPr>
          <p:nvPr>
            <p:ph type="sldNum" sz="quarter" idx="12"/>
          </p:nvPr>
        </p:nvSpPr>
        <p:spPr/>
        <p:txBody>
          <a:bodyPr/>
          <a:lstStyle/>
          <a:p>
            <a:fld id="{79AAA648-1FEE-4BC6-A74A-7F2F31D927FF}" type="slidenum">
              <a:rPr lang="en-US" smtClean="0"/>
              <a:t>22</a:t>
            </a:fld>
            <a:endParaRPr lang="en-US" dirty="0"/>
          </a:p>
        </p:txBody>
      </p:sp>
    </p:spTree>
    <p:extLst>
      <p:ext uri="{BB962C8B-B14F-4D97-AF65-F5344CB8AC3E}">
        <p14:creationId xmlns:p14="http://schemas.microsoft.com/office/powerpoint/2010/main" val="245642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700088" y="407988"/>
            <a:ext cx="7696200" cy="419100"/>
          </a:xfrm>
        </p:spPr>
        <p:txBody>
          <a:bodyPr>
            <a:noAutofit/>
          </a:bodyPr>
          <a:lstStyle/>
          <a:p>
            <a:r>
              <a:rPr lang="zh-TW" altLang="en-US" sz="4000" b="1" dirty="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(4)</a:t>
            </a:r>
            <a:endParaRPr lang="en-US" altLang="zh-TW" sz="4000" dirty="0" smtClean="0">
              <a:latin typeface="PMingLiU" pitchFamily="18" charset="-120"/>
              <a:ea typeface="PMingLiU" pitchFamily="18" charset="-120"/>
            </a:endParaRPr>
          </a:p>
        </p:txBody>
      </p:sp>
      <p:sp>
        <p:nvSpPr>
          <p:cNvPr id="87043" name="Text Box 3"/>
          <p:cNvSpPr txBox="1">
            <a:spLocks noChangeArrowheads="1"/>
          </p:cNvSpPr>
          <p:nvPr/>
        </p:nvSpPr>
        <p:spPr bwMode="auto">
          <a:xfrm>
            <a:off x="1600200" y="49530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b="0">
              <a:latin typeface="Symbol" pitchFamily="18" charset="2"/>
            </a:endParaRPr>
          </a:p>
        </p:txBody>
      </p:sp>
      <p:sp>
        <p:nvSpPr>
          <p:cNvPr id="87045" name="Rectangle 5"/>
          <p:cNvSpPr>
            <a:spLocks noChangeArrowheads="1"/>
          </p:cNvSpPr>
          <p:nvPr/>
        </p:nvSpPr>
        <p:spPr bwMode="auto">
          <a:xfrm>
            <a:off x="482600" y="1595020"/>
            <a:ext cx="801846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1400" b="1">
                <a:solidFill>
                  <a:schemeClr val="tx1"/>
                </a:solidFill>
                <a:latin typeface="Arial" charset="0"/>
              </a:defRPr>
            </a:lvl1pPr>
            <a:lvl2pPr>
              <a:tabLst>
                <a:tab pos="457200" algn="l"/>
              </a:tabLst>
              <a:defRPr sz="1400" b="1">
                <a:solidFill>
                  <a:schemeClr val="tx1"/>
                </a:solidFill>
                <a:latin typeface="Arial" charset="0"/>
              </a:defRPr>
            </a:lvl2pPr>
            <a:lvl3pPr>
              <a:tabLst>
                <a:tab pos="457200" algn="l"/>
              </a:tabLst>
              <a:defRPr sz="1400" b="1">
                <a:solidFill>
                  <a:schemeClr val="tx1"/>
                </a:solidFill>
                <a:latin typeface="Arial" charset="0"/>
              </a:defRPr>
            </a:lvl3pPr>
            <a:lvl4pPr>
              <a:tabLst>
                <a:tab pos="457200" algn="l"/>
              </a:tabLst>
              <a:defRPr sz="1400" b="1">
                <a:solidFill>
                  <a:schemeClr val="tx1"/>
                </a:solidFill>
                <a:latin typeface="Arial" charset="0"/>
              </a:defRPr>
            </a:lvl4pPr>
            <a:lvl5pPr>
              <a:tabLst>
                <a:tab pos="457200" algn="l"/>
              </a:tabLst>
              <a:defRPr sz="1400" b="1">
                <a:solidFill>
                  <a:schemeClr val="tx1"/>
                </a:solidFill>
                <a:latin typeface="Arial" charset="0"/>
              </a:defRPr>
            </a:lvl5pPr>
            <a:lvl6pPr eaLnBrk="0" fontAlgn="base" hangingPunct="0">
              <a:spcBef>
                <a:spcPct val="0"/>
              </a:spcBef>
              <a:spcAft>
                <a:spcPct val="0"/>
              </a:spcAft>
              <a:tabLst>
                <a:tab pos="457200" algn="l"/>
              </a:tabLst>
              <a:defRPr sz="1400" b="1">
                <a:solidFill>
                  <a:schemeClr val="tx1"/>
                </a:solidFill>
                <a:latin typeface="Arial" charset="0"/>
              </a:defRPr>
            </a:lvl6pPr>
            <a:lvl7pPr eaLnBrk="0" fontAlgn="base" hangingPunct="0">
              <a:spcBef>
                <a:spcPct val="0"/>
              </a:spcBef>
              <a:spcAft>
                <a:spcPct val="0"/>
              </a:spcAft>
              <a:tabLst>
                <a:tab pos="457200" algn="l"/>
              </a:tabLst>
              <a:defRPr sz="1400" b="1">
                <a:solidFill>
                  <a:schemeClr val="tx1"/>
                </a:solidFill>
                <a:latin typeface="Arial" charset="0"/>
              </a:defRPr>
            </a:lvl7pPr>
            <a:lvl8pPr eaLnBrk="0" fontAlgn="base" hangingPunct="0">
              <a:spcBef>
                <a:spcPct val="0"/>
              </a:spcBef>
              <a:spcAft>
                <a:spcPct val="0"/>
              </a:spcAft>
              <a:tabLst>
                <a:tab pos="457200" algn="l"/>
              </a:tabLst>
              <a:defRPr sz="1400" b="1">
                <a:solidFill>
                  <a:schemeClr val="tx1"/>
                </a:solidFill>
                <a:latin typeface="Arial" charset="0"/>
              </a:defRPr>
            </a:lvl8pPr>
            <a:lvl9pPr eaLnBrk="0" fontAlgn="base" hangingPunct="0">
              <a:spcBef>
                <a:spcPct val="0"/>
              </a:spcBef>
              <a:spcAft>
                <a:spcPct val="0"/>
              </a:spcAft>
              <a:tabLst>
                <a:tab pos="457200" algn="l"/>
              </a:tabLst>
              <a:defRPr sz="1400" b="1">
                <a:solidFill>
                  <a:schemeClr val="tx1"/>
                </a:solidFill>
                <a:latin typeface="Arial" charset="0"/>
              </a:defRPr>
            </a:lvl9pPr>
          </a:lstStyle>
          <a:p>
            <a:r>
              <a:rPr lang="zh-TW" altLang="en-US" sz="2800" dirty="0" smtClean="0">
                <a:latin typeface="Microsoft JhengHei" panose="020B0604030504040204" pitchFamily="34" charset="-120"/>
                <a:ea typeface="Microsoft JhengHei" panose="020B0604030504040204" pitchFamily="34" charset="-120"/>
              </a:rPr>
              <a:t>主</a:t>
            </a:r>
            <a:r>
              <a:rPr lang="zh-TW" altLang="en-US" sz="2800" dirty="0">
                <a:latin typeface="Microsoft JhengHei" panose="020B0604030504040204" pitchFamily="34" charset="-120"/>
                <a:ea typeface="Microsoft JhengHei" panose="020B0604030504040204" pitchFamily="34" charset="-120"/>
              </a:rPr>
              <a:t>啊，我們甚麼時候見你餓了，給你吃，渴了，給你喝？甚麼時候見你作客旅，留你住，或是赤身露體，給你穿？又甚麼時候見你病了，或是在監裏，來看你呢？王要回答說：我實在告訴你們，這些事你們既做在我這弟兄中一個最小的身上，就是做在我身上了</a:t>
            </a:r>
            <a:r>
              <a:rPr lang="zh-TW" altLang="en-US" sz="2800" dirty="0" smtClean="0">
                <a:latin typeface="Microsoft JhengHei" panose="020B0604030504040204" pitchFamily="34" charset="-120"/>
                <a:ea typeface="Microsoft JhengHei" panose="020B0604030504040204" pitchFamily="34" charset="-120"/>
              </a:rPr>
              <a:t>。</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馬太福音 </a:t>
            </a:r>
            <a:r>
              <a:rPr lang="en-US" altLang="zh-TW" sz="2800" dirty="0" smtClean="0">
                <a:latin typeface="Microsoft JhengHei" panose="020B0604030504040204" pitchFamily="34" charset="-120"/>
                <a:ea typeface="Microsoft JhengHei" panose="020B0604030504040204" pitchFamily="34" charset="-120"/>
              </a:rPr>
              <a:t>25:37-40)</a:t>
            </a:r>
            <a:endParaRPr lang="en-US" altLang="zh-TW" sz="2800" dirty="0">
              <a:latin typeface="Microsoft JhengHei" panose="020B0604030504040204" pitchFamily="34" charset="-120"/>
              <a:ea typeface="Microsoft JhengHei" panose="020B0604030504040204" pitchFamily="34" charset="-120"/>
            </a:endParaRPr>
          </a:p>
          <a:p>
            <a:endParaRPr lang="zh-TW" altLang="en-US" sz="2800" dirty="0">
              <a:latin typeface="Microsoft JhengHei" panose="020B0604030504040204" pitchFamily="34" charset="-120"/>
              <a:ea typeface="Microsoft JhengHei" panose="020B0604030504040204" pitchFamily="34" charset="-120"/>
            </a:endParaRPr>
          </a:p>
          <a:p>
            <a:r>
              <a:rPr lang="zh-TW" altLang="en-US" sz="2800" dirty="0" smtClean="0">
                <a:latin typeface="Microsoft JhengHei" panose="020B0604030504040204" pitchFamily="34" charset="-120"/>
                <a:ea typeface="Microsoft JhengHei" panose="020B0604030504040204" pitchFamily="34" charset="-120"/>
              </a:rPr>
              <a:t>主</a:t>
            </a:r>
            <a:r>
              <a:rPr lang="zh-TW" altLang="en-US" sz="2800" dirty="0">
                <a:latin typeface="Microsoft JhengHei" panose="020B0604030504040204" pitchFamily="34" charset="-120"/>
                <a:ea typeface="Microsoft JhengHei" panose="020B0604030504040204" pitchFamily="34" charset="-120"/>
              </a:rPr>
              <a:t>的靈在我身上，因為他用膏膏我，叫我傳福音給貧窮的人；差遣我報告：被擄的得釋放，瞎眼的得看見，叫那受壓制的得自由，報告神悅納人的禧年</a:t>
            </a:r>
            <a:r>
              <a:rPr lang="zh-TW" altLang="en-US" sz="2800" dirty="0" smtClean="0">
                <a:latin typeface="Microsoft JhengHei" panose="020B0604030504040204" pitchFamily="34" charset="-120"/>
                <a:ea typeface="Microsoft JhengHei" panose="020B0604030504040204" pitchFamily="34" charset="-120"/>
              </a:rPr>
              <a:t>。</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路加福音 </a:t>
            </a:r>
            <a:r>
              <a:rPr lang="en-US" altLang="zh-TW" sz="2800" dirty="0" smtClean="0">
                <a:latin typeface="Microsoft JhengHei" panose="020B0604030504040204" pitchFamily="34" charset="-120"/>
                <a:ea typeface="Microsoft JhengHei" panose="020B0604030504040204" pitchFamily="34" charset="-120"/>
              </a:rPr>
              <a:t>4:18-19)</a:t>
            </a:r>
            <a:endParaRPr lang="en-US" altLang="zh-TW" sz="2800" dirty="0">
              <a:latin typeface="Microsoft JhengHei" panose="020B0604030504040204" pitchFamily="34" charset="-120"/>
              <a:ea typeface="Microsoft JhengHei" panose="020B0604030504040204" pitchFamily="34" charset="-120"/>
            </a:endParaRPr>
          </a:p>
          <a:p>
            <a:endParaRPr lang="zh-TW" altLang="en-US" dirty="0"/>
          </a:p>
        </p:txBody>
      </p:sp>
      <p:sp>
        <p:nvSpPr>
          <p:cNvPr id="2" name="Slide Number Placeholder 1"/>
          <p:cNvSpPr>
            <a:spLocks noGrp="1"/>
          </p:cNvSpPr>
          <p:nvPr>
            <p:ph type="sldNum" sz="quarter" idx="12"/>
          </p:nvPr>
        </p:nvSpPr>
        <p:spPr/>
        <p:txBody>
          <a:bodyPr/>
          <a:lstStyle/>
          <a:p>
            <a:fld id="{79AAA648-1FEE-4BC6-A74A-7F2F31D927FF}" type="slidenum">
              <a:rPr lang="en-US" smtClean="0"/>
              <a:t>23</a:t>
            </a:fld>
            <a:endParaRPr lang="en-US" dirty="0"/>
          </a:p>
        </p:txBody>
      </p:sp>
    </p:spTree>
    <p:extLst>
      <p:ext uri="{BB962C8B-B14F-4D97-AF65-F5344CB8AC3E}">
        <p14:creationId xmlns:p14="http://schemas.microsoft.com/office/powerpoint/2010/main" val="319203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00200" y="49530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b="0">
              <a:latin typeface="Symbol" pitchFamily="18" charset="2"/>
            </a:endParaRPr>
          </a:p>
        </p:txBody>
      </p:sp>
      <p:sp>
        <p:nvSpPr>
          <p:cNvPr id="88068" name="Rectangle 4"/>
          <p:cNvSpPr>
            <a:spLocks noChangeArrowheads="1"/>
          </p:cNvSpPr>
          <p:nvPr/>
        </p:nvSpPr>
        <p:spPr bwMode="auto">
          <a:xfrm>
            <a:off x="438149" y="1447800"/>
            <a:ext cx="80184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1400" b="1">
                <a:solidFill>
                  <a:schemeClr val="tx1"/>
                </a:solidFill>
                <a:latin typeface="Arial" charset="0"/>
              </a:defRPr>
            </a:lvl1pPr>
            <a:lvl2pPr>
              <a:tabLst>
                <a:tab pos="457200" algn="l"/>
              </a:tabLst>
              <a:defRPr sz="1400" b="1">
                <a:solidFill>
                  <a:schemeClr val="tx1"/>
                </a:solidFill>
                <a:latin typeface="Arial" charset="0"/>
              </a:defRPr>
            </a:lvl2pPr>
            <a:lvl3pPr>
              <a:tabLst>
                <a:tab pos="457200" algn="l"/>
              </a:tabLst>
              <a:defRPr sz="1400" b="1">
                <a:solidFill>
                  <a:schemeClr val="tx1"/>
                </a:solidFill>
                <a:latin typeface="Arial" charset="0"/>
              </a:defRPr>
            </a:lvl3pPr>
            <a:lvl4pPr>
              <a:tabLst>
                <a:tab pos="457200" algn="l"/>
              </a:tabLst>
              <a:defRPr sz="1400" b="1">
                <a:solidFill>
                  <a:schemeClr val="tx1"/>
                </a:solidFill>
                <a:latin typeface="Arial" charset="0"/>
              </a:defRPr>
            </a:lvl4pPr>
            <a:lvl5pPr>
              <a:tabLst>
                <a:tab pos="457200" algn="l"/>
              </a:tabLst>
              <a:defRPr sz="1400" b="1">
                <a:solidFill>
                  <a:schemeClr val="tx1"/>
                </a:solidFill>
                <a:latin typeface="Arial" charset="0"/>
              </a:defRPr>
            </a:lvl5pPr>
            <a:lvl6pPr eaLnBrk="0" fontAlgn="base" hangingPunct="0">
              <a:spcBef>
                <a:spcPct val="0"/>
              </a:spcBef>
              <a:spcAft>
                <a:spcPct val="0"/>
              </a:spcAft>
              <a:tabLst>
                <a:tab pos="457200" algn="l"/>
              </a:tabLst>
              <a:defRPr sz="1400" b="1">
                <a:solidFill>
                  <a:schemeClr val="tx1"/>
                </a:solidFill>
                <a:latin typeface="Arial" charset="0"/>
              </a:defRPr>
            </a:lvl6pPr>
            <a:lvl7pPr eaLnBrk="0" fontAlgn="base" hangingPunct="0">
              <a:spcBef>
                <a:spcPct val="0"/>
              </a:spcBef>
              <a:spcAft>
                <a:spcPct val="0"/>
              </a:spcAft>
              <a:tabLst>
                <a:tab pos="457200" algn="l"/>
              </a:tabLst>
              <a:defRPr sz="1400" b="1">
                <a:solidFill>
                  <a:schemeClr val="tx1"/>
                </a:solidFill>
                <a:latin typeface="Arial" charset="0"/>
              </a:defRPr>
            </a:lvl7pPr>
            <a:lvl8pPr eaLnBrk="0" fontAlgn="base" hangingPunct="0">
              <a:spcBef>
                <a:spcPct val="0"/>
              </a:spcBef>
              <a:spcAft>
                <a:spcPct val="0"/>
              </a:spcAft>
              <a:tabLst>
                <a:tab pos="457200" algn="l"/>
              </a:tabLst>
              <a:defRPr sz="1400" b="1">
                <a:solidFill>
                  <a:schemeClr val="tx1"/>
                </a:solidFill>
                <a:latin typeface="Arial" charset="0"/>
              </a:defRPr>
            </a:lvl8pPr>
            <a:lvl9pPr eaLnBrk="0" fontAlgn="base" hangingPunct="0">
              <a:spcBef>
                <a:spcPct val="0"/>
              </a:spcBef>
              <a:spcAft>
                <a:spcPct val="0"/>
              </a:spcAft>
              <a:tabLst>
                <a:tab pos="457200" algn="l"/>
              </a:tabLst>
              <a:defRPr sz="1400" b="1">
                <a:solidFill>
                  <a:schemeClr val="tx1"/>
                </a:solidFill>
                <a:latin typeface="Arial" charset="0"/>
              </a:defRPr>
            </a:lvl9pPr>
          </a:lstStyle>
          <a:p>
            <a:r>
              <a:rPr lang="zh-TW" altLang="en-US" sz="2800" dirty="0" smtClean="0">
                <a:latin typeface="Microsoft JhengHei" panose="020B0604030504040204" pitchFamily="34" charset="-120"/>
                <a:ea typeface="Microsoft JhengHei" panose="020B0604030504040204" pitchFamily="34" charset="-120"/>
              </a:rPr>
              <a:t>只是願意我們記念窮人；這也是我本來熱心去行的。</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smtClean="0">
                <a:latin typeface="Microsoft JhengHei" panose="020B0604030504040204" pitchFamily="34" charset="-120"/>
                <a:ea typeface="Microsoft JhengHei" panose="020B0604030504040204" pitchFamily="34" charset="-120"/>
              </a:rPr>
              <a:t>加 </a:t>
            </a:r>
            <a:r>
              <a:rPr lang="en-US" altLang="zh-TW" sz="2800" dirty="0">
                <a:latin typeface="Microsoft JhengHei" panose="020B0604030504040204" pitchFamily="34" charset="-120"/>
                <a:ea typeface="Microsoft JhengHei" panose="020B0604030504040204" pitchFamily="34" charset="-120"/>
              </a:rPr>
              <a:t>2:10 </a:t>
            </a:r>
            <a:r>
              <a:rPr lang="en-US" altLang="zh-TW" sz="2800" dirty="0" smtClean="0">
                <a:latin typeface="Microsoft JhengHei" panose="020B0604030504040204" pitchFamily="34" charset="-120"/>
                <a:ea typeface="Microsoft JhengHei" panose="020B0604030504040204" pitchFamily="34" charset="-120"/>
              </a:rPr>
              <a:t>)</a:t>
            </a:r>
            <a:endParaRPr lang="en-US" altLang="zh-TW" sz="2800" dirty="0">
              <a:latin typeface="Microsoft JhengHei" panose="020B0604030504040204" pitchFamily="34" charset="-120"/>
              <a:ea typeface="Microsoft JhengHei" panose="020B0604030504040204" pitchFamily="34" charset="-120"/>
            </a:endParaRPr>
          </a:p>
          <a:p>
            <a:endParaRPr lang="en-US" altLang="zh-TW" sz="2800" dirty="0">
              <a:latin typeface="Microsoft JhengHei" panose="020B0604030504040204" pitchFamily="34" charset="-120"/>
              <a:ea typeface="Microsoft JhengHei" panose="020B0604030504040204" pitchFamily="34" charset="-120"/>
            </a:endParaRPr>
          </a:p>
          <a:p>
            <a:r>
              <a:rPr lang="zh-TW" altLang="en-US" sz="2800" dirty="0" smtClean="0">
                <a:latin typeface="Microsoft JhengHei" panose="020B0604030504040204" pitchFamily="34" charset="-120"/>
                <a:ea typeface="Microsoft JhengHei" panose="020B0604030504040204" pitchFamily="34" charset="-120"/>
              </a:rPr>
              <a:t>因為馬其頓和亞該亞人樂意湊出捐項給耶路撒冷聖徒中的窮人。</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smtClean="0">
                <a:latin typeface="Microsoft JhengHei" panose="020B0604030504040204" pitchFamily="34" charset="-120"/>
                <a:ea typeface="Microsoft JhengHei" panose="020B0604030504040204" pitchFamily="34" charset="-120"/>
              </a:rPr>
              <a:t>羅 </a:t>
            </a:r>
            <a:r>
              <a:rPr lang="en-US" altLang="zh-TW" sz="2800" dirty="0">
                <a:latin typeface="Microsoft JhengHei" panose="020B0604030504040204" pitchFamily="34" charset="-120"/>
                <a:ea typeface="Microsoft JhengHei" panose="020B0604030504040204" pitchFamily="34" charset="-120"/>
              </a:rPr>
              <a:t>15:26 </a:t>
            </a:r>
            <a:r>
              <a:rPr lang="en-US" altLang="zh-TW" sz="2800" dirty="0" smtClean="0">
                <a:latin typeface="Microsoft JhengHei" panose="020B0604030504040204" pitchFamily="34" charset="-120"/>
                <a:ea typeface="Microsoft JhengHei" panose="020B0604030504040204" pitchFamily="34" charset="-120"/>
              </a:rPr>
              <a:t>)</a:t>
            </a:r>
            <a:endParaRPr lang="en-US" altLang="zh-TW" sz="2800" dirty="0">
              <a:latin typeface="Microsoft JhengHei" panose="020B0604030504040204" pitchFamily="34" charset="-120"/>
              <a:ea typeface="Microsoft JhengHei" panose="020B0604030504040204" pitchFamily="34" charset="-120"/>
            </a:endParaRPr>
          </a:p>
          <a:p>
            <a:endParaRPr lang="en-US" altLang="zh-TW" sz="2800" dirty="0">
              <a:latin typeface="Microsoft JhengHei" panose="020B0604030504040204" pitchFamily="34" charset="-120"/>
              <a:ea typeface="Microsoft JhengHei" panose="020B0604030504040204" pitchFamily="34" charset="-120"/>
            </a:endParaRPr>
          </a:p>
          <a:p>
            <a:r>
              <a:rPr lang="zh-TW" altLang="en-US" sz="2800" dirty="0" smtClean="0">
                <a:latin typeface="Microsoft JhengHei" panose="020B0604030504040204" pitchFamily="34" charset="-120"/>
                <a:ea typeface="Microsoft JhengHei" panose="020B0604030504040204" pitchFamily="34" charset="-120"/>
              </a:rPr>
              <a:t>就是他們在患難中受大試煉的時候，仍有滿足的快樂，在極窮之間還格外顯出他們樂捐的厚恩。</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smtClean="0">
                <a:latin typeface="Microsoft JhengHei" panose="020B0604030504040204" pitchFamily="34" charset="-120"/>
                <a:ea typeface="Microsoft JhengHei" panose="020B0604030504040204" pitchFamily="34" charset="-120"/>
              </a:rPr>
              <a:t>哥後 </a:t>
            </a:r>
            <a:r>
              <a:rPr lang="en-US" altLang="zh-TW" sz="2800" dirty="0">
                <a:latin typeface="Microsoft JhengHei" panose="020B0604030504040204" pitchFamily="34" charset="-120"/>
                <a:ea typeface="Microsoft JhengHei" panose="020B0604030504040204" pitchFamily="34" charset="-120"/>
              </a:rPr>
              <a:t>8:2 </a:t>
            </a:r>
            <a:r>
              <a:rPr lang="en-US" altLang="zh-TW" sz="2800" dirty="0" smtClean="0">
                <a:latin typeface="Microsoft JhengHei" panose="020B0604030504040204" pitchFamily="34" charset="-120"/>
                <a:ea typeface="Microsoft JhengHei" panose="020B0604030504040204" pitchFamily="34" charset="-120"/>
              </a:rPr>
              <a:t>)</a:t>
            </a:r>
            <a:endParaRPr lang="en-US" altLang="zh-TW" sz="2800" dirty="0">
              <a:latin typeface="Microsoft JhengHei" panose="020B0604030504040204" pitchFamily="34" charset="-120"/>
              <a:ea typeface="Microsoft JhengHei" panose="020B0604030504040204" pitchFamily="34" charset="-120"/>
            </a:endParaRPr>
          </a:p>
          <a:p>
            <a:endParaRPr lang="en-US" altLang="zh-TW" sz="2800" dirty="0">
              <a:latin typeface="Microsoft JhengHei" panose="020B0604030504040204" pitchFamily="34" charset="-120"/>
              <a:ea typeface="Microsoft JhengHei" panose="020B0604030504040204" pitchFamily="34" charset="-120"/>
            </a:endParaRPr>
          </a:p>
          <a:p>
            <a:r>
              <a:rPr lang="zh-TW" altLang="en-US" sz="2800" dirty="0" smtClean="0">
                <a:latin typeface="Microsoft JhengHei" panose="020B0604030504040204" pitchFamily="34" charset="-120"/>
                <a:ea typeface="Microsoft JhengHei" panose="020B0604030504040204" pitchFamily="34" charset="-120"/>
              </a:rPr>
              <a:t>凡有世上財物的，看見弟兄窮乏，卻塞住憐恤的心，愛神的心怎能存在他裡面呢？</a:t>
            </a:r>
            <a:r>
              <a:rPr lang="en-US" altLang="zh-TW" sz="2800" dirty="0" smtClean="0">
                <a:latin typeface="Microsoft JhengHei" panose="020B0604030504040204" pitchFamily="34" charset="-120"/>
                <a:ea typeface="Microsoft JhengHei" panose="020B0604030504040204" pitchFamily="34" charset="-120"/>
              </a:rPr>
              <a:t>(</a:t>
            </a:r>
            <a:r>
              <a:rPr lang="zh-TW" altLang="en-US" sz="2800" dirty="0" smtClean="0">
                <a:latin typeface="Microsoft JhengHei" panose="020B0604030504040204" pitchFamily="34" charset="-120"/>
                <a:ea typeface="Microsoft JhengHei" panose="020B0604030504040204" pitchFamily="34" charset="-120"/>
              </a:rPr>
              <a:t>約 </a:t>
            </a:r>
            <a:r>
              <a:rPr lang="zh-TW" altLang="en-US" sz="2800" dirty="0">
                <a:latin typeface="Microsoft JhengHei" panose="020B0604030504040204" pitchFamily="34" charset="-120"/>
                <a:ea typeface="Microsoft JhengHei" panose="020B0604030504040204" pitchFamily="34" charset="-120"/>
              </a:rPr>
              <a:t>一 </a:t>
            </a:r>
            <a:r>
              <a:rPr lang="zh-TW" altLang="en-US" sz="2800" dirty="0" smtClean="0">
                <a:latin typeface="Microsoft JhengHei" panose="020B0604030504040204" pitchFamily="34" charset="-120"/>
                <a:ea typeface="Microsoft JhengHei" panose="020B0604030504040204" pitchFamily="34" charset="-120"/>
              </a:rPr>
              <a:t> </a:t>
            </a:r>
            <a:r>
              <a:rPr lang="en-US" altLang="zh-TW" sz="2800" dirty="0">
                <a:latin typeface="Microsoft JhengHei" panose="020B0604030504040204" pitchFamily="34" charset="-120"/>
                <a:ea typeface="Microsoft JhengHei" panose="020B0604030504040204" pitchFamily="34" charset="-120"/>
              </a:rPr>
              <a:t>3:17 </a:t>
            </a:r>
            <a:r>
              <a:rPr lang="en-US" altLang="zh-TW" sz="2800" dirty="0" smtClean="0">
                <a:latin typeface="Microsoft JhengHei" panose="020B0604030504040204" pitchFamily="34" charset="-120"/>
                <a:ea typeface="Microsoft JhengHei" panose="020B0604030504040204" pitchFamily="34" charset="-120"/>
              </a:rPr>
              <a:t>)</a:t>
            </a:r>
            <a:endParaRPr lang="zh-TW" altLang="en-US" sz="2800"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24</a:t>
            </a:fld>
            <a:endParaRPr lang="en-US" dirty="0"/>
          </a:p>
        </p:txBody>
      </p:sp>
      <p:sp>
        <p:nvSpPr>
          <p:cNvPr id="6" name="Rectangle 2"/>
          <p:cNvSpPr txBox="1">
            <a:spLocks noChangeArrowheads="1"/>
          </p:cNvSpPr>
          <p:nvPr/>
        </p:nvSpPr>
        <p:spPr>
          <a:xfrm>
            <a:off x="0" y="304800"/>
            <a:ext cx="9144000" cy="52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b="1" dirty="0" smtClean="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(5)</a:t>
            </a:r>
          </a:p>
        </p:txBody>
      </p:sp>
    </p:spTree>
    <p:extLst>
      <p:ext uri="{BB962C8B-B14F-4D97-AF65-F5344CB8AC3E}">
        <p14:creationId xmlns:p14="http://schemas.microsoft.com/office/powerpoint/2010/main" val="19749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924800" cy="4662815"/>
          </a:xfrm>
          <a:prstGeom prst="rect">
            <a:avLst/>
          </a:prstGeom>
          <a:noFill/>
        </p:spPr>
        <p:txBody>
          <a:bodyPr wrap="square" rtlCol="0">
            <a:spAutoFit/>
          </a:bodyPr>
          <a:lstStyle/>
          <a:p>
            <a:pPr>
              <a:spcBef>
                <a:spcPts val="1800"/>
              </a:spcBef>
            </a:pPr>
            <a:r>
              <a:rPr lang="zh-TW" altLang="en-US"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王</a:t>
            </a:r>
            <a:r>
              <a:rPr lang="zh-TW" altLang="en-US" sz="2800" b="1" dirty="0" smtClean="0">
                <a:latin typeface="Microsoft JhengHei" panose="020B0604030504040204" pitchFamily="34" charset="-120"/>
                <a:ea typeface="Microsoft JhengHei" panose="020B0604030504040204" pitchFamily="34" charset="-120"/>
              </a:rPr>
              <a:t>要回答說：我實在告訴你們，這些事你們既做在我這弟兄中一個最小的身上，就是做在我身上了。</a:t>
            </a:r>
            <a:r>
              <a:rPr lang="en-US" altLang="zh-TW" sz="2800" b="1" dirty="0" smtClean="0">
                <a:latin typeface="Microsoft JhengHei" panose="020B0604030504040204" pitchFamily="34" charset="-120"/>
                <a:ea typeface="Microsoft JhengHei" panose="020B0604030504040204" pitchFamily="34" charset="-120"/>
              </a:rPr>
              <a:t>”(</a:t>
            </a:r>
            <a:r>
              <a:rPr lang="ja-JP" altLang="en-US" sz="2800" b="1" dirty="0" smtClean="0">
                <a:latin typeface="Microsoft JhengHei" panose="020B0604030504040204" pitchFamily="34" charset="-120"/>
                <a:ea typeface="Microsoft JhengHei" panose="020B0604030504040204" pitchFamily="34" charset="-120"/>
              </a:rPr>
              <a:t>太</a:t>
            </a:r>
            <a:r>
              <a:rPr lang="zh-TW" altLang="en-US" sz="2800" b="1" dirty="0" smtClean="0">
                <a:latin typeface="Microsoft JhengHei" panose="020B0604030504040204" pitchFamily="34" charset="-120"/>
                <a:ea typeface="Microsoft JhengHei" panose="020B0604030504040204" pitchFamily="34" charset="-120"/>
              </a:rPr>
              <a:t> </a:t>
            </a:r>
            <a:r>
              <a:rPr lang="en-US" sz="2800" b="1" dirty="0" smtClean="0">
                <a:latin typeface="Microsoft JhengHei" panose="020B0604030504040204" pitchFamily="34" charset="-120"/>
                <a:ea typeface="Microsoft JhengHei" panose="020B0604030504040204" pitchFamily="34" charset="-120"/>
              </a:rPr>
              <a:t>25:40</a:t>
            </a:r>
            <a:r>
              <a:rPr lang="en-US" altLang="zh-TW" sz="2800" b="1" dirty="0">
                <a:latin typeface="Microsoft JhengHei" panose="020B0604030504040204" pitchFamily="34" charset="-120"/>
                <a:ea typeface="Microsoft JhengHei" panose="020B0604030504040204" pitchFamily="34" charset="-120"/>
              </a:rPr>
              <a:t>)</a:t>
            </a:r>
            <a:endParaRPr lang="en-US" sz="2800" b="1" dirty="0" smtClean="0">
              <a:latin typeface="Microsoft JhengHei" panose="020B0604030504040204" pitchFamily="34" charset="-120"/>
              <a:ea typeface="Microsoft JhengHei" panose="020B0604030504040204" pitchFamily="34" charset="-120"/>
            </a:endParaRPr>
          </a:p>
          <a:p>
            <a:pPr>
              <a:spcBef>
                <a:spcPts val="1800"/>
              </a:spcBef>
            </a:pPr>
            <a:endParaRPr lang="en-US" altLang="zh-TW" sz="2800" b="1" dirty="0">
              <a:latin typeface="Microsoft JhengHei" panose="020B0604030504040204" pitchFamily="34" charset="-120"/>
              <a:ea typeface="Microsoft JhengHei" panose="020B0604030504040204" pitchFamily="34" charset="-120"/>
            </a:endParaRPr>
          </a:p>
          <a:p>
            <a:pPr>
              <a:spcBef>
                <a:spcPts val="1800"/>
              </a:spcBef>
            </a:pPr>
            <a:r>
              <a:rPr lang="zh-TW" altLang="en-US" sz="2800" b="1" dirty="0" smtClean="0">
                <a:latin typeface="Microsoft JhengHei" panose="020B0604030504040204" pitchFamily="34" charset="-120"/>
                <a:ea typeface="Microsoft JhengHei" panose="020B0604030504040204" pitchFamily="34" charset="-120"/>
              </a:rPr>
              <a:t>“人接待你們就是接待我；接待我就是接待那差我來的。</a:t>
            </a:r>
            <a:r>
              <a:rPr lang="en-US" altLang="zh-TW" sz="2800" b="1" dirty="0" smtClean="0">
                <a:latin typeface="Microsoft JhengHei" panose="020B0604030504040204" pitchFamily="34" charset="-120"/>
                <a:ea typeface="Microsoft JhengHei" panose="020B0604030504040204" pitchFamily="34" charset="-120"/>
              </a:rPr>
              <a:t>”(</a:t>
            </a:r>
            <a:r>
              <a:rPr lang="ja-JP" altLang="en-US" sz="2800" b="1" dirty="0" smtClean="0">
                <a:latin typeface="Microsoft JhengHei" panose="020B0604030504040204" pitchFamily="34" charset="-120"/>
                <a:ea typeface="Microsoft JhengHei" panose="020B0604030504040204" pitchFamily="34" charset="-120"/>
              </a:rPr>
              <a:t>太</a:t>
            </a:r>
            <a:r>
              <a:rPr lang="zh-TW" altLang="en-US" sz="2800" b="1" dirty="0" smtClean="0">
                <a:latin typeface="Microsoft JhengHei" panose="020B0604030504040204" pitchFamily="34" charset="-120"/>
                <a:ea typeface="Microsoft JhengHei" panose="020B0604030504040204" pitchFamily="34" charset="-120"/>
              </a:rPr>
              <a:t> </a:t>
            </a:r>
            <a:r>
              <a:rPr lang="en-US" sz="2800" b="1" dirty="0" smtClean="0">
                <a:latin typeface="Microsoft JhengHei" panose="020B0604030504040204" pitchFamily="34" charset="-120"/>
                <a:ea typeface="Microsoft JhengHei" panose="020B0604030504040204" pitchFamily="34" charset="-120"/>
              </a:rPr>
              <a:t>10:40</a:t>
            </a:r>
            <a:r>
              <a:rPr lang="en-US" altLang="zh-TW" sz="2800" b="1" dirty="0" smtClean="0">
                <a:latin typeface="Microsoft JhengHei" panose="020B0604030504040204" pitchFamily="34" charset="-120"/>
                <a:ea typeface="Microsoft JhengHei" panose="020B0604030504040204" pitchFamily="34" charset="-120"/>
              </a:rPr>
              <a:t>)</a:t>
            </a:r>
          </a:p>
          <a:p>
            <a:pPr>
              <a:spcBef>
                <a:spcPts val="1800"/>
              </a:spcBef>
            </a:pPr>
            <a:r>
              <a:rPr lang="en-US" sz="2800" b="1" dirty="0" smtClean="0">
                <a:latin typeface="Microsoft JhengHei" panose="020B0604030504040204" pitchFamily="34" charset="-120"/>
                <a:ea typeface="Microsoft JhengHei" panose="020B0604030504040204" pitchFamily="34" charset="-120"/>
              </a:rPr>
              <a:t>“ </a:t>
            </a:r>
            <a:r>
              <a:rPr lang="en-US" sz="2800" b="1" dirty="0" smtClean="0">
                <a:latin typeface="Microsoft JhengHei" panose="020B0604030504040204" pitchFamily="34" charset="-120"/>
                <a:ea typeface="Microsoft JhengHei" panose="020B0604030504040204" pitchFamily="34" charset="-120"/>
                <a:cs typeface="Times New Roman" panose="02020603050405020304" pitchFamily="18" charset="0"/>
              </a:rPr>
              <a:t>Whoever </a:t>
            </a:r>
            <a:r>
              <a:rPr lang="en-US" sz="2800" b="1" dirty="0">
                <a:latin typeface="Microsoft JhengHei" panose="020B0604030504040204" pitchFamily="34" charset="-120"/>
                <a:ea typeface="Microsoft JhengHei" panose="020B0604030504040204" pitchFamily="34" charset="-120"/>
                <a:cs typeface="Times New Roman" panose="02020603050405020304" pitchFamily="18" charset="0"/>
              </a:rPr>
              <a:t>receives you receives me, and </a:t>
            </a:r>
            <a:r>
              <a:rPr lang="en-US" sz="2800" b="1" dirty="0" smtClean="0">
                <a:latin typeface="Microsoft JhengHei" panose="020B0604030504040204" pitchFamily="34" charset="-120"/>
                <a:ea typeface="Microsoft JhengHei" panose="020B0604030504040204" pitchFamily="34" charset="-120"/>
                <a:cs typeface="Times New Roman" panose="02020603050405020304" pitchFamily="18" charset="0"/>
              </a:rPr>
              <a:t>whoever receives </a:t>
            </a:r>
            <a:r>
              <a:rPr lang="en-US" sz="2800" b="1" dirty="0">
                <a:latin typeface="Microsoft JhengHei" panose="020B0604030504040204" pitchFamily="34" charset="-120"/>
                <a:ea typeface="Microsoft JhengHei" panose="020B0604030504040204" pitchFamily="34" charset="-120"/>
                <a:cs typeface="Times New Roman" panose="02020603050405020304" pitchFamily="18" charset="0"/>
              </a:rPr>
              <a:t>me receives him who sent me</a:t>
            </a:r>
            <a:r>
              <a:rPr lang="en-US" sz="2800" b="1" dirty="0" smtClean="0">
                <a:latin typeface="Microsoft JhengHei" panose="020B0604030504040204" pitchFamily="34" charset="-120"/>
                <a:ea typeface="Microsoft JhengHei" panose="020B0604030504040204" pitchFamily="34" charset="-120"/>
                <a:cs typeface="Times New Roman" panose="02020603050405020304" pitchFamily="18" charset="0"/>
              </a:rPr>
              <a:t>.” (ESV)</a:t>
            </a:r>
            <a:endParaRPr lang="en-US" altLang="zh-TW" sz="2800" b="1" dirty="0" smtClean="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25</a:t>
            </a:fld>
            <a:endParaRPr lang="en-US" dirty="0"/>
          </a:p>
        </p:txBody>
      </p:sp>
      <p:sp>
        <p:nvSpPr>
          <p:cNvPr id="5" name="Rectangle 2"/>
          <p:cNvSpPr txBox="1">
            <a:spLocks noChangeArrowheads="1"/>
          </p:cNvSpPr>
          <p:nvPr/>
        </p:nvSpPr>
        <p:spPr>
          <a:xfrm>
            <a:off x="0" y="369888"/>
            <a:ext cx="9144000" cy="52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b="1" dirty="0" smtClean="0">
                <a:latin typeface="Microsoft JhengHei" panose="020B0604030504040204" pitchFamily="34" charset="-120"/>
                <a:ea typeface="Microsoft JhengHei" panose="020B0604030504040204" pitchFamily="34" charset="-120"/>
              </a:rPr>
              <a:t>聖經的教導 </a:t>
            </a:r>
            <a:r>
              <a:rPr lang="en-US" altLang="zh-TW" sz="4000" b="1" dirty="0" smtClean="0">
                <a:latin typeface="Microsoft JhengHei" panose="020B0604030504040204" pitchFamily="34" charset="-120"/>
                <a:ea typeface="Microsoft JhengHei" panose="020B0604030504040204" pitchFamily="34" charset="-120"/>
              </a:rPr>
              <a:t>(6)</a:t>
            </a:r>
          </a:p>
        </p:txBody>
      </p:sp>
    </p:spTree>
    <p:extLst>
      <p:ext uri="{BB962C8B-B14F-4D97-AF65-F5344CB8AC3E}">
        <p14:creationId xmlns:p14="http://schemas.microsoft.com/office/powerpoint/2010/main" val="290242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1751198"/>
              </p:ext>
            </p:extLst>
          </p:nvPr>
        </p:nvGraphicFramePr>
        <p:xfrm>
          <a:off x="342900" y="1463040"/>
          <a:ext cx="8458201" cy="4693920"/>
        </p:xfrm>
        <a:graphic>
          <a:graphicData uri="http://schemas.openxmlformats.org/drawingml/2006/table">
            <a:tbl>
              <a:tblPr firstRow="1" bandRow="1">
                <a:tableStyleId>{5C22544A-7EE6-4342-B048-85BDC9FD1C3A}</a:tableStyleId>
              </a:tblPr>
              <a:tblGrid>
                <a:gridCol w="876300"/>
                <a:gridCol w="1066800"/>
                <a:gridCol w="3886200"/>
                <a:gridCol w="1202616"/>
                <a:gridCol w="1426285"/>
              </a:tblGrid>
              <a:tr h="370840">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對伍</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日期</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服事機會</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參與人數</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帶領人</a:t>
                      </a:r>
                      <a:endParaRPr lang="en-US" sz="2800" b="1" dirty="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6/25</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Brunch (10 a – 12:30 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邵可鑲</a:t>
                      </a:r>
                      <a:endParaRPr lang="en-US" sz="2400" b="1" dirty="0" smtClean="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2</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7/11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談秉遜</a:t>
                      </a:r>
                      <a:endParaRPr lang="en-US" sz="2400" b="1" dirty="0" smtClean="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3</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7/16</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Dinner </a:t>
                      </a: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(3:00</a:t>
                      </a:r>
                      <a:r>
                        <a:rPr lang="en-US" sz="2400" b="1" baseline="0" dirty="0" smtClean="0">
                          <a:latin typeface="Microsoft JhengHei" panose="020B0604030504040204" pitchFamily="34" charset="-120"/>
                          <a:ea typeface="Microsoft JhengHei" panose="020B0604030504040204" pitchFamily="34" charset="-120"/>
                          <a:cs typeface="Times New Roman" panose="02020603050405020304" pitchFamily="18" charset="0"/>
                        </a:rPr>
                        <a:t> </a:t>
                      </a: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p </a:t>
                      </a: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 5:30 p)</a:t>
                      </a: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15</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400" b="1" dirty="0" smtClean="0">
                          <a:latin typeface="Microsoft JhengHei" panose="020B0604030504040204" pitchFamily="34" charset="-120"/>
                          <a:ea typeface="Microsoft JhengHei" panose="020B0604030504040204" pitchFamily="34" charset="-120"/>
                        </a:rPr>
                        <a:t>黃仲傑</a:t>
                      </a:r>
                      <a:endParaRPr lang="en-US" sz="2400" b="1" dirty="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4</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7/21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蕭萬斌</a:t>
                      </a:r>
                      <a:endParaRPr lang="en-US" sz="2400" b="1" dirty="0" smtClean="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5</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8/6</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Habitat for Humanity</a:t>
                      </a: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10</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400" b="1" smtClean="0">
                          <a:latin typeface="Microsoft JhengHei" panose="020B0604030504040204" pitchFamily="34" charset="-120"/>
                          <a:ea typeface="Microsoft JhengHei" panose="020B0604030504040204" pitchFamily="34" charset="-120"/>
                        </a:rPr>
                        <a:t>顏思民</a:t>
                      </a:r>
                      <a:endParaRPr lang="en-US" sz="2400" b="1" dirty="0">
                        <a:latin typeface="Microsoft JhengHei" panose="020B0604030504040204" pitchFamily="34" charset="-120"/>
                        <a:ea typeface="Microsoft JhengHei" panose="020B0604030504040204" pitchFamily="34" charset="-120"/>
                      </a:endParaRPr>
                    </a:p>
                  </a:txBody>
                  <a:tcPr/>
                </a:tc>
              </a:tr>
            </a:tbl>
          </a:graphicData>
        </a:graphic>
      </p:graphicFrame>
      <p:sp>
        <p:nvSpPr>
          <p:cNvPr id="5" name="Rectangle 4"/>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cs typeface="Times New Roman" panose="02020603050405020304" pitchFamily="18" charset="0"/>
              </a:rPr>
              <a:t>實</a:t>
            </a: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習</a:t>
            </a:r>
            <a:r>
              <a:rPr lang="zh-TW" altLang="en-US" sz="4000" b="1" dirty="0" smtClean="0">
                <a:latin typeface="Microsoft JhengHei" panose="020B0604030504040204" pitchFamily="34" charset="-120"/>
                <a:ea typeface="Microsoft JhengHei" panose="020B0604030504040204" pitchFamily="34" charset="-120"/>
              </a:rPr>
              <a:t>機會</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4" name="TextBox 3"/>
          <p:cNvSpPr txBox="1"/>
          <p:nvPr/>
        </p:nvSpPr>
        <p:spPr>
          <a:xfrm>
            <a:off x="1828800" y="6183741"/>
            <a:ext cx="60198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請於</a:t>
            </a:r>
            <a:r>
              <a:rPr lang="en-US" altLang="zh-TW" sz="3200" b="1" dirty="0" smtClean="0">
                <a:latin typeface="Microsoft JhengHei" panose="020B0604030504040204" pitchFamily="34" charset="-120"/>
                <a:ea typeface="Microsoft JhengHei" panose="020B0604030504040204" pitchFamily="34" charset="-120"/>
              </a:rPr>
              <a:t>6/18</a:t>
            </a:r>
            <a:r>
              <a:rPr lang="zh-TW" altLang="en-US" sz="3200" b="1" dirty="0" smtClean="0">
                <a:latin typeface="Microsoft JhengHei" panose="020B0604030504040204" pitchFamily="34" charset="-120"/>
                <a:ea typeface="Microsoft JhengHei" panose="020B0604030504040204" pitchFamily="34" charset="-120"/>
              </a:rPr>
              <a:t>前登記</a:t>
            </a:r>
            <a:endParaRPr lang="zh-TW" altLang="en-US" sz="3200" b="1" dirty="0">
              <a:latin typeface="Microsoft JhengHei" panose="020B0604030504040204" pitchFamily="34" charset="-120"/>
              <a:ea typeface="Microsoft JhengHei" panose="020B0604030504040204" pitchFamily="34" charset="-120"/>
            </a:endParaRPr>
          </a:p>
        </p:txBody>
      </p:sp>
      <p:sp>
        <p:nvSpPr>
          <p:cNvPr id="8" name="TextBox 7"/>
          <p:cNvSpPr txBox="1"/>
          <p:nvPr/>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
        <p:nvSpPr>
          <p:cNvPr id="7" name="Slide Number Placeholder 6"/>
          <p:cNvSpPr>
            <a:spLocks noGrp="1"/>
          </p:cNvSpPr>
          <p:nvPr>
            <p:ph type="sldNum" sz="quarter" idx="12"/>
          </p:nvPr>
        </p:nvSpPr>
        <p:spPr/>
        <p:txBody>
          <a:bodyPr/>
          <a:lstStyle/>
          <a:p>
            <a:fld id="{79AAA648-1FEE-4BC6-A74A-7F2F31D927FF}" type="slidenum">
              <a:rPr lang="en-US" smtClean="0"/>
              <a:pPr/>
              <a:t>26</a:t>
            </a:fld>
            <a:endParaRPr lang="en-US" dirty="0"/>
          </a:p>
        </p:txBody>
      </p:sp>
    </p:spTree>
    <p:extLst>
      <p:ext uri="{BB962C8B-B14F-4D97-AF65-F5344CB8AC3E}">
        <p14:creationId xmlns:p14="http://schemas.microsoft.com/office/powerpoint/2010/main" val="395739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01802" y="4584330"/>
            <a:ext cx="4496718" cy="1165086"/>
            <a:chOff x="1492724" y="1600200"/>
            <a:chExt cx="4496718" cy="1165086"/>
          </a:xfrm>
        </p:grpSpPr>
        <p:sp>
          <p:nvSpPr>
            <p:cNvPr id="4" name="TextBox 3"/>
            <p:cNvSpPr txBox="1"/>
            <p:nvPr/>
          </p:nvSpPr>
          <p:spPr>
            <a:xfrm>
              <a:off x="1492724" y="2129017"/>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endParaRPr lang="en-US" altLang="zh-TW" sz="3200" b="1" dirty="0" smtClean="0">
                <a:latin typeface="Microsoft JhengHei" panose="020B0604030504040204" pitchFamily="34" charset="-120"/>
                <a:ea typeface="Microsoft JhengHei" panose="020B0604030504040204" pitchFamily="34" charset="-120"/>
              </a:endParaRPr>
            </a:p>
          </p:txBody>
        </p:sp>
        <p:sp>
          <p:nvSpPr>
            <p:cNvPr id="7" name="Rectangle 6"/>
            <p:cNvSpPr/>
            <p:nvPr/>
          </p:nvSpPr>
          <p:spPr>
            <a:xfrm>
              <a:off x="4769324" y="2126514"/>
              <a:ext cx="1220118"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 </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9" name="Down Arrow 18"/>
            <p:cNvSpPr/>
            <p:nvPr/>
          </p:nvSpPr>
          <p:spPr>
            <a:xfrm rot="16200000">
              <a:off x="3532309" y="1709703"/>
              <a:ext cx="571274" cy="153989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2857500" y="1600200"/>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恩典</a:t>
              </a:r>
              <a:endParaRPr lang="en-US" altLang="zh-TW" sz="3200" b="1" dirty="0" smtClean="0">
                <a:latin typeface="Microsoft JhengHei" panose="020B0604030504040204" pitchFamily="34" charset="-120"/>
                <a:ea typeface="Microsoft JhengHei" panose="020B0604030504040204" pitchFamily="34" charset="-120"/>
              </a:endParaRPr>
            </a:p>
          </p:txBody>
        </p:sp>
      </p:grpSp>
      <p:sp>
        <p:nvSpPr>
          <p:cNvPr id="5" name="TextBox 4"/>
          <p:cNvSpPr txBox="1"/>
          <p:nvPr/>
        </p:nvSpPr>
        <p:spPr>
          <a:xfrm>
            <a:off x="0" y="350907"/>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救恩 </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a:latin typeface="Microsoft JhengHei" panose="020B0604030504040204" pitchFamily="34" charset="-120"/>
                <a:ea typeface="Microsoft JhengHei" panose="020B0604030504040204" pitchFamily="34" charset="-120"/>
              </a:rPr>
              <a:t>福</a:t>
            </a:r>
            <a:r>
              <a:rPr lang="zh-TW" altLang="en-US" sz="4000" b="1" dirty="0" smtClean="0">
                <a:latin typeface="Microsoft JhengHei" panose="020B0604030504040204" pitchFamily="34" charset="-120"/>
                <a:ea typeface="Microsoft JhengHei" panose="020B0604030504040204" pitchFamily="34" charset="-120"/>
              </a:rPr>
              <a:t>音</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solidFill>
                  <a:srgbClr val="FF0000"/>
                </a:solidFill>
                <a:latin typeface="Microsoft JhengHei" panose="020B0604030504040204" pitchFamily="34" charset="-120"/>
                <a:ea typeface="Microsoft JhengHei" panose="020B0604030504040204" pitchFamily="34" charset="-120"/>
              </a:rPr>
              <a:t> </a:t>
            </a:r>
            <a:r>
              <a:rPr lang="zh-TW" altLang="en-US" sz="4000" b="1" dirty="0" smtClean="0">
                <a:latin typeface="Microsoft JhengHei" panose="020B0604030504040204" pitchFamily="34" charset="-120"/>
                <a:ea typeface="Microsoft JhengHei" panose="020B0604030504040204" pitchFamily="34" charset="-120"/>
              </a:rPr>
              <a:t>的條件</a:t>
            </a:r>
            <a:r>
              <a:rPr lang="en-US" altLang="zh-TW"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grpSp>
        <p:nvGrpSpPr>
          <p:cNvPr id="11" name="Group 10"/>
          <p:cNvGrpSpPr/>
          <p:nvPr/>
        </p:nvGrpSpPr>
        <p:grpSpPr>
          <a:xfrm>
            <a:off x="1219200" y="3284347"/>
            <a:ext cx="5768739" cy="612271"/>
            <a:chOff x="775340" y="2123420"/>
            <a:chExt cx="5378738" cy="612271"/>
          </a:xfrm>
        </p:grpSpPr>
        <p:sp>
          <p:nvSpPr>
            <p:cNvPr id="12" name="TextBox 11"/>
            <p:cNvSpPr txBox="1"/>
            <p:nvPr/>
          </p:nvSpPr>
          <p:spPr>
            <a:xfrm>
              <a:off x="775340" y="2123420"/>
              <a:ext cx="2267187"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r>
                <a:rPr lang="en-US" altLang="zh-TW" sz="3200" b="1" dirty="0">
                  <a:latin typeface="Microsoft JhengHei" panose="020B0604030504040204" pitchFamily="34" charset="-120"/>
                  <a:ea typeface="Microsoft JhengHei" panose="020B0604030504040204" pitchFamily="34" charset="-120"/>
                </a:rPr>
                <a:t>+</a:t>
              </a:r>
              <a:r>
                <a:rPr lang="zh-TW" altLang="en-US" sz="3200" b="1" dirty="0">
                  <a:latin typeface="Microsoft JhengHei" panose="020B0604030504040204" pitchFamily="34" charset="-120"/>
                  <a:ea typeface="Microsoft JhengHei" panose="020B0604030504040204" pitchFamily="34" charset="-120"/>
                </a:rPr>
                <a:t> 行</a:t>
              </a:r>
              <a:r>
                <a:rPr lang="zh-TW" altLang="en-US" sz="3200" b="1" dirty="0" smtClean="0">
                  <a:latin typeface="Microsoft JhengHei" panose="020B0604030504040204" pitchFamily="34" charset="-120"/>
                  <a:ea typeface="Microsoft JhengHei" panose="020B0604030504040204" pitchFamily="34" charset="-120"/>
                </a:rPr>
                <a:t>為</a:t>
              </a:r>
              <a:endParaRPr lang="en-US" altLang="zh-TW" sz="32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4611956" y="2150916"/>
              <a:ext cx="1542122"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4" name="Down Arrow 13"/>
            <p:cNvSpPr/>
            <p:nvPr/>
          </p:nvSpPr>
          <p:spPr>
            <a:xfrm rot="16200000">
              <a:off x="3640519" y="1757503"/>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grpSp>
      <p:grpSp>
        <p:nvGrpSpPr>
          <p:cNvPr id="15" name="Group 14"/>
          <p:cNvGrpSpPr/>
          <p:nvPr/>
        </p:nvGrpSpPr>
        <p:grpSpPr>
          <a:xfrm>
            <a:off x="2454203" y="1836547"/>
            <a:ext cx="4533737" cy="612271"/>
            <a:chOff x="1926849" y="2123420"/>
            <a:chExt cx="4227229" cy="612271"/>
          </a:xfrm>
        </p:grpSpPr>
        <p:sp>
          <p:nvSpPr>
            <p:cNvPr id="16" name="TextBox 15"/>
            <p:cNvSpPr txBox="1"/>
            <p:nvPr/>
          </p:nvSpPr>
          <p:spPr>
            <a:xfrm>
              <a:off x="1926849" y="2123420"/>
              <a:ext cx="973582"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行為</a:t>
              </a:r>
              <a:endParaRPr lang="en-US" altLang="zh-TW" sz="3200" b="1" dirty="0">
                <a:latin typeface="Microsoft JhengHei" panose="020B0604030504040204" pitchFamily="34" charset="-120"/>
                <a:ea typeface="Microsoft JhengHei" panose="020B0604030504040204" pitchFamily="34" charset="-120"/>
              </a:endParaRPr>
            </a:p>
          </p:txBody>
        </p:sp>
        <p:sp>
          <p:nvSpPr>
            <p:cNvPr id="18" name="Rectangle 17"/>
            <p:cNvSpPr/>
            <p:nvPr/>
          </p:nvSpPr>
          <p:spPr>
            <a:xfrm>
              <a:off x="4611956" y="2150916"/>
              <a:ext cx="1542122"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20" name="Down Arrow 19"/>
            <p:cNvSpPr/>
            <p:nvPr/>
          </p:nvSpPr>
          <p:spPr>
            <a:xfrm rot="16200000">
              <a:off x="3640519" y="1757503"/>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grpSp>
      <p:sp>
        <p:nvSpPr>
          <p:cNvPr id="2" name="Slide Number Placeholder 1"/>
          <p:cNvSpPr>
            <a:spLocks noGrp="1"/>
          </p:cNvSpPr>
          <p:nvPr>
            <p:ph type="sldNum" sz="quarter" idx="12"/>
          </p:nvPr>
        </p:nvSpPr>
        <p:spPr/>
        <p:txBody>
          <a:bodyPr/>
          <a:lstStyle/>
          <a:p>
            <a:fld id="{79AAA648-1FEE-4BC6-A74A-7F2F31D927FF}" type="slidenum">
              <a:rPr lang="en-US" smtClean="0"/>
              <a:t>3</a:t>
            </a:fld>
            <a:endParaRPr lang="en-US" dirty="0"/>
          </a:p>
        </p:txBody>
      </p:sp>
    </p:spTree>
    <p:extLst>
      <p:ext uri="{BB962C8B-B14F-4D97-AF65-F5344CB8AC3E}">
        <p14:creationId xmlns:p14="http://schemas.microsoft.com/office/powerpoint/2010/main" val="26951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01802" y="4584330"/>
            <a:ext cx="4496718" cy="1165086"/>
            <a:chOff x="1492724" y="1600200"/>
            <a:chExt cx="4496718" cy="1165086"/>
          </a:xfrm>
        </p:grpSpPr>
        <p:sp>
          <p:nvSpPr>
            <p:cNvPr id="4" name="TextBox 3"/>
            <p:cNvSpPr txBox="1"/>
            <p:nvPr/>
          </p:nvSpPr>
          <p:spPr>
            <a:xfrm>
              <a:off x="1492724" y="2129017"/>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endParaRPr lang="en-US" altLang="zh-TW" sz="3200" b="1" dirty="0" smtClean="0">
                <a:latin typeface="Microsoft JhengHei" panose="020B0604030504040204" pitchFamily="34" charset="-120"/>
                <a:ea typeface="Microsoft JhengHei" panose="020B0604030504040204" pitchFamily="34" charset="-120"/>
              </a:endParaRPr>
            </a:p>
          </p:txBody>
        </p:sp>
        <p:sp>
          <p:nvSpPr>
            <p:cNvPr id="7" name="Rectangle 6"/>
            <p:cNvSpPr/>
            <p:nvPr/>
          </p:nvSpPr>
          <p:spPr>
            <a:xfrm>
              <a:off x="4769324" y="2126514"/>
              <a:ext cx="1220118"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 </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9" name="Down Arrow 18"/>
            <p:cNvSpPr/>
            <p:nvPr/>
          </p:nvSpPr>
          <p:spPr>
            <a:xfrm rot="16200000">
              <a:off x="3532309" y="1709703"/>
              <a:ext cx="571274" cy="153989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2857500" y="1600200"/>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恩典</a:t>
              </a:r>
              <a:endParaRPr lang="en-US" altLang="zh-TW" sz="3200" b="1" dirty="0" smtClean="0">
                <a:latin typeface="Microsoft JhengHei" panose="020B0604030504040204" pitchFamily="34" charset="-120"/>
                <a:ea typeface="Microsoft JhengHei" panose="020B0604030504040204" pitchFamily="34" charset="-120"/>
              </a:endParaRPr>
            </a:p>
          </p:txBody>
        </p:sp>
      </p:grpSp>
      <p:sp>
        <p:nvSpPr>
          <p:cNvPr id="5" name="TextBox 4"/>
          <p:cNvSpPr txBox="1"/>
          <p:nvPr/>
        </p:nvSpPr>
        <p:spPr>
          <a:xfrm>
            <a:off x="0" y="350907"/>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不整全</a:t>
            </a:r>
            <a:r>
              <a:rPr lang="zh-TW" altLang="en-US" sz="4000" b="1" dirty="0">
                <a:latin typeface="Microsoft JhengHei" panose="020B0604030504040204" pitchFamily="34" charset="-120"/>
                <a:ea typeface="Microsoft JhengHei" panose="020B0604030504040204" pitchFamily="34" charset="-120"/>
              </a:rPr>
              <a:t>的</a:t>
            </a:r>
            <a:r>
              <a:rPr lang="zh-TW" altLang="en-US" sz="4000" b="1" dirty="0" smtClean="0">
                <a:latin typeface="Microsoft JhengHei" panose="020B0604030504040204" pitchFamily="34" charset="-120"/>
                <a:ea typeface="Microsoft JhengHei" panose="020B0604030504040204" pitchFamily="34" charset="-120"/>
              </a:rPr>
              <a:t>福音</a:t>
            </a:r>
            <a:endParaRPr lang="en-US" sz="4000" b="1" dirty="0">
              <a:latin typeface="Microsoft JhengHei" panose="020B0604030504040204" pitchFamily="34" charset="-120"/>
              <a:ea typeface="Microsoft JhengHei" panose="020B0604030504040204" pitchFamily="34" charset="-120"/>
            </a:endParaRPr>
          </a:p>
        </p:txBody>
      </p:sp>
      <p:grpSp>
        <p:nvGrpSpPr>
          <p:cNvPr id="11" name="Group 10"/>
          <p:cNvGrpSpPr/>
          <p:nvPr/>
        </p:nvGrpSpPr>
        <p:grpSpPr>
          <a:xfrm>
            <a:off x="1219200" y="3284347"/>
            <a:ext cx="5768739" cy="612271"/>
            <a:chOff x="775340" y="2123420"/>
            <a:chExt cx="5378738" cy="612271"/>
          </a:xfrm>
        </p:grpSpPr>
        <p:sp>
          <p:nvSpPr>
            <p:cNvPr id="12" name="TextBox 11"/>
            <p:cNvSpPr txBox="1"/>
            <p:nvPr/>
          </p:nvSpPr>
          <p:spPr>
            <a:xfrm>
              <a:off x="775340" y="2123420"/>
              <a:ext cx="2267187"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r>
                <a:rPr lang="en-US" altLang="zh-TW" sz="3200" b="1" dirty="0">
                  <a:latin typeface="Microsoft JhengHei" panose="020B0604030504040204" pitchFamily="34" charset="-120"/>
                  <a:ea typeface="Microsoft JhengHei" panose="020B0604030504040204" pitchFamily="34" charset="-120"/>
                </a:rPr>
                <a:t>+</a:t>
              </a:r>
              <a:r>
                <a:rPr lang="zh-TW" altLang="en-US" sz="3200" b="1" dirty="0">
                  <a:latin typeface="Microsoft JhengHei" panose="020B0604030504040204" pitchFamily="34" charset="-120"/>
                  <a:ea typeface="Microsoft JhengHei" panose="020B0604030504040204" pitchFamily="34" charset="-120"/>
                </a:rPr>
                <a:t> 行</a:t>
              </a:r>
              <a:r>
                <a:rPr lang="zh-TW" altLang="en-US" sz="3200" b="1" dirty="0" smtClean="0">
                  <a:latin typeface="Microsoft JhengHei" panose="020B0604030504040204" pitchFamily="34" charset="-120"/>
                  <a:ea typeface="Microsoft JhengHei" panose="020B0604030504040204" pitchFamily="34" charset="-120"/>
                </a:rPr>
                <a:t>為</a:t>
              </a:r>
              <a:endParaRPr lang="en-US" altLang="zh-TW" sz="32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4611956" y="2150916"/>
              <a:ext cx="1542122"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4" name="Down Arrow 13"/>
            <p:cNvSpPr/>
            <p:nvPr/>
          </p:nvSpPr>
          <p:spPr>
            <a:xfrm rot="16200000">
              <a:off x="3640519" y="1757503"/>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grpSp>
      <p:grpSp>
        <p:nvGrpSpPr>
          <p:cNvPr id="2" name="Group 1"/>
          <p:cNvGrpSpPr/>
          <p:nvPr/>
        </p:nvGrpSpPr>
        <p:grpSpPr>
          <a:xfrm>
            <a:off x="2454203" y="1344104"/>
            <a:ext cx="4533737" cy="1569660"/>
            <a:chOff x="2454203" y="1496504"/>
            <a:chExt cx="4533737" cy="1569660"/>
          </a:xfrm>
        </p:grpSpPr>
        <p:sp>
          <p:nvSpPr>
            <p:cNvPr id="17" name="TextBox 16"/>
            <p:cNvSpPr txBox="1"/>
            <p:nvPr/>
          </p:nvSpPr>
          <p:spPr>
            <a:xfrm>
              <a:off x="2557190" y="1496504"/>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grpSp>
          <p:nvGrpSpPr>
            <p:cNvPr id="15" name="Group 14"/>
            <p:cNvGrpSpPr/>
            <p:nvPr/>
          </p:nvGrpSpPr>
          <p:grpSpPr>
            <a:xfrm>
              <a:off x="2454203" y="1988947"/>
              <a:ext cx="4533737" cy="612271"/>
              <a:chOff x="1926849" y="2123420"/>
              <a:chExt cx="4227229" cy="612271"/>
            </a:xfrm>
          </p:grpSpPr>
          <p:sp>
            <p:nvSpPr>
              <p:cNvPr id="16" name="TextBox 15"/>
              <p:cNvSpPr txBox="1"/>
              <p:nvPr/>
            </p:nvSpPr>
            <p:spPr>
              <a:xfrm>
                <a:off x="1926849" y="2123420"/>
                <a:ext cx="973582"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行為</a:t>
                </a:r>
                <a:endParaRPr lang="en-US" altLang="zh-TW" sz="3200" b="1" dirty="0">
                  <a:latin typeface="Microsoft JhengHei" panose="020B0604030504040204" pitchFamily="34" charset="-120"/>
                  <a:ea typeface="Microsoft JhengHei" panose="020B0604030504040204" pitchFamily="34" charset="-120"/>
                </a:endParaRPr>
              </a:p>
            </p:txBody>
          </p:sp>
          <p:sp>
            <p:nvSpPr>
              <p:cNvPr id="18" name="Rectangle 17"/>
              <p:cNvSpPr/>
              <p:nvPr/>
            </p:nvSpPr>
            <p:spPr>
              <a:xfrm>
                <a:off x="4611956" y="2150916"/>
                <a:ext cx="1542122"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20" name="Down Arrow 19"/>
              <p:cNvSpPr/>
              <p:nvPr/>
            </p:nvSpPr>
            <p:spPr>
              <a:xfrm rot="16200000">
                <a:off x="3640519" y="1757503"/>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grpSp>
      </p:grpSp>
      <p:sp>
        <p:nvSpPr>
          <p:cNvPr id="21" name="TextBox 20"/>
          <p:cNvSpPr txBox="1"/>
          <p:nvPr/>
        </p:nvSpPr>
        <p:spPr>
          <a:xfrm>
            <a:off x="6797602" y="2903347"/>
            <a:ext cx="838200" cy="1446550"/>
          </a:xfrm>
          <a:prstGeom prst="rect">
            <a:avLst/>
          </a:prstGeom>
          <a:noFill/>
        </p:spPr>
        <p:txBody>
          <a:bodyPr wrap="square" rtlCol="0">
            <a:spAutoFit/>
          </a:bodyPr>
          <a:lstStyle/>
          <a:p>
            <a:r>
              <a:rPr lang="en-US" sz="8800" b="1" dirty="0" smtClean="0">
                <a:solidFill>
                  <a:srgbClr val="FF4715"/>
                </a:solidFill>
                <a:latin typeface="Microsoft JhengHei" panose="020B0604030504040204" pitchFamily="34" charset="-120"/>
                <a:ea typeface="Microsoft JhengHei" panose="020B0604030504040204" pitchFamily="34" charset="-120"/>
              </a:rPr>
              <a:t>X</a:t>
            </a:r>
            <a:endParaRPr lang="en-US" sz="8800" b="1" dirty="0">
              <a:solidFill>
                <a:srgbClr val="FF4715"/>
              </a:solidFill>
              <a:latin typeface="Microsoft JhengHei" panose="020B0604030504040204" pitchFamily="34" charset="-120"/>
              <a:ea typeface="Microsoft JhengHei" panose="020B0604030504040204" pitchFamily="34" charset="-120"/>
            </a:endParaRPr>
          </a:p>
        </p:txBody>
      </p:sp>
      <p:sp>
        <p:nvSpPr>
          <p:cNvPr id="22" name="TextBox 21"/>
          <p:cNvSpPr txBox="1"/>
          <p:nvPr/>
        </p:nvSpPr>
        <p:spPr>
          <a:xfrm>
            <a:off x="3581400" y="1371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3" name="TextBox 22"/>
          <p:cNvSpPr txBox="1"/>
          <p:nvPr/>
        </p:nvSpPr>
        <p:spPr>
          <a:xfrm>
            <a:off x="4724400" y="1371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4" name="TextBox 23"/>
          <p:cNvSpPr txBox="1"/>
          <p:nvPr/>
        </p:nvSpPr>
        <p:spPr>
          <a:xfrm>
            <a:off x="5715000" y="1371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5" name="TextBox 24"/>
          <p:cNvSpPr txBox="1"/>
          <p:nvPr/>
        </p:nvSpPr>
        <p:spPr>
          <a:xfrm>
            <a:off x="3962400" y="2895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6" name="TextBox 25"/>
          <p:cNvSpPr txBox="1"/>
          <p:nvPr/>
        </p:nvSpPr>
        <p:spPr>
          <a:xfrm>
            <a:off x="4876800" y="2895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7" name="TextBox 26"/>
          <p:cNvSpPr txBox="1"/>
          <p:nvPr/>
        </p:nvSpPr>
        <p:spPr>
          <a:xfrm>
            <a:off x="5867400" y="28956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8" name="TextBox 27"/>
          <p:cNvSpPr txBox="1"/>
          <p:nvPr/>
        </p:nvSpPr>
        <p:spPr>
          <a:xfrm>
            <a:off x="838200" y="292614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29" name="TextBox 28"/>
          <p:cNvSpPr txBox="1"/>
          <p:nvPr/>
        </p:nvSpPr>
        <p:spPr>
          <a:xfrm>
            <a:off x="1981200" y="292614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0" name="TextBox 29"/>
          <p:cNvSpPr txBox="1"/>
          <p:nvPr/>
        </p:nvSpPr>
        <p:spPr>
          <a:xfrm>
            <a:off x="2971800" y="292614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X</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4</a:t>
            </a:fld>
            <a:endParaRPr lang="en-US" dirty="0"/>
          </a:p>
        </p:txBody>
      </p:sp>
    </p:spTree>
    <p:extLst>
      <p:ext uri="{BB962C8B-B14F-4D97-AF65-F5344CB8AC3E}">
        <p14:creationId xmlns:p14="http://schemas.microsoft.com/office/powerpoint/2010/main" val="210547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01802" y="4584330"/>
            <a:ext cx="4496718" cy="1165086"/>
            <a:chOff x="1492724" y="1600200"/>
            <a:chExt cx="4496718" cy="1165086"/>
          </a:xfrm>
        </p:grpSpPr>
        <p:sp>
          <p:nvSpPr>
            <p:cNvPr id="4" name="TextBox 3"/>
            <p:cNvSpPr txBox="1"/>
            <p:nvPr/>
          </p:nvSpPr>
          <p:spPr>
            <a:xfrm>
              <a:off x="1492724" y="2129017"/>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endParaRPr lang="en-US" altLang="zh-TW" sz="3200" b="1" dirty="0" smtClean="0">
                <a:latin typeface="Microsoft JhengHei" panose="020B0604030504040204" pitchFamily="34" charset="-120"/>
                <a:ea typeface="Microsoft JhengHei" panose="020B0604030504040204" pitchFamily="34" charset="-120"/>
              </a:endParaRPr>
            </a:p>
          </p:txBody>
        </p:sp>
        <p:sp>
          <p:nvSpPr>
            <p:cNvPr id="7" name="Rectangle 6"/>
            <p:cNvSpPr/>
            <p:nvPr/>
          </p:nvSpPr>
          <p:spPr>
            <a:xfrm>
              <a:off x="4769324" y="2126514"/>
              <a:ext cx="1220118"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 </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9" name="Down Arrow 18"/>
            <p:cNvSpPr/>
            <p:nvPr/>
          </p:nvSpPr>
          <p:spPr>
            <a:xfrm rot="16200000">
              <a:off x="3532309" y="1709703"/>
              <a:ext cx="571274" cy="153989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2857500" y="1600200"/>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恩典</a:t>
              </a:r>
              <a:endParaRPr lang="en-US" altLang="zh-TW" sz="3200" b="1" dirty="0" smtClean="0">
                <a:latin typeface="Microsoft JhengHei" panose="020B0604030504040204" pitchFamily="34" charset="-120"/>
                <a:ea typeface="Microsoft JhengHei" panose="020B0604030504040204" pitchFamily="34" charset="-120"/>
              </a:endParaRPr>
            </a:p>
          </p:txBody>
        </p:sp>
      </p:grpSp>
      <p:sp>
        <p:nvSpPr>
          <p:cNvPr id="5" name="TextBox 4"/>
          <p:cNvSpPr txBox="1"/>
          <p:nvPr/>
        </p:nvSpPr>
        <p:spPr>
          <a:xfrm>
            <a:off x="0" y="350907"/>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不整全</a:t>
            </a:r>
            <a:r>
              <a:rPr lang="zh-TW" altLang="en-US" sz="4000" b="1" dirty="0">
                <a:latin typeface="Microsoft JhengHei" panose="020B0604030504040204" pitchFamily="34" charset="-120"/>
                <a:ea typeface="Microsoft JhengHei" panose="020B0604030504040204" pitchFamily="34" charset="-120"/>
              </a:rPr>
              <a:t>的</a:t>
            </a:r>
            <a:r>
              <a:rPr lang="zh-TW" altLang="en-US" sz="4000" b="1" dirty="0" smtClean="0">
                <a:latin typeface="Microsoft JhengHei" panose="020B0604030504040204" pitchFamily="34" charset="-120"/>
                <a:ea typeface="Microsoft JhengHei" panose="020B0604030504040204" pitchFamily="34" charset="-120"/>
              </a:rPr>
              <a:t>福音</a:t>
            </a:r>
            <a:endParaRPr lang="en-US" sz="4000" b="1" dirty="0">
              <a:latin typeface="Microsoft JhengHei" panose="020B0604030504040204" pitchFamily="34" charset="-120"/>
              <a:ea typeface="Microsoft JhengHei" panose="020B0604030504040204" pitchFamily="34" charset="-120"/>
            </a:endParaRPr>
          </a:p>
        </p:txBody>
      </p:sp>
      <p:grpSp>
        <p:nvGrpSpPr>
          <p:cNvPr id="11" name="Group 10"/>
          <p:cNvGrpSpPr/>
          <p:nvPr/>
        </p:nvGrpSpPr>
        <p:grpSpPr>
          <a:xfrm>
            <a:off x="1219200" y="3284347"/>
            <a:ext cx="5768739" cy="612271"/>
            <a:chOff x="775340" y="2123420"/>
            <a:chExt cx="5378738" cy="612271"/>
          </a:xfrm>
        </p:grpSpPr>
        <p:sp>
          <p:nvSpPr>
            <p:cNvPr id="12" name="TextBox 11"/>
            <p:cNvSpPr txBox="1"/>
            <p:nvPr/>
          </p:nvSpPr>
          <p:spPr>
            <a:xfrm>
              <a:off x="775340" y="2123420"/>
              <a:ext cx="2267187" cy="584775"/>
            </a:xfrm>
            <a:prstGeom prst="rect">
              <a:avLst/>
            </a:prstGeom>
            <a:noFill/>
          </p:spPr>
          <p:txBody>
            <a:bodyPr wrap="square" rtlCol="0">
              <a:spAutoFit/>
            </a:bodyPr>
            <a:lstStyle/>
            <a:p>
              <a:pPr algn="ctr"/>
              <a:r>
                <a:rPr lang="zh-TW" altLang="en-US" sz="3200" b="1" dirty="0" smtClean="0">
                  <a:solidFill>
                    <a:schemeClr val="bg1">
                      <a:lumMod val="75000"/>
                    </a:schemeClr>
                  </a:solidFill>
                  <a:latin typeface="Microsoft JhengHei" panose="020B0604030504040204" pitchFamily="34" charset="-120"/>
                  <a:ea typeface="Microsoft JhengHei" panose="020B0604030504040204" pitchFamily="34" charset="-120"/>
                </a:rPr>
                <a:t>信心</a:t>
              </a:r>
              <a:r>
                <a:rPr lang="en-US" altLang="zh-TW" sz="3200" b="1" dirty="0">
                  <a:solidFill>
                    <a:schemeClr val="bg1">
                      <a:lumMod val="75000"/>
                    </a:schemeClr>
                  </a:solidFill>
                  <a:latin typeface="Microsoft JhengHei" panose="020B0604030504040204" pitchFamily="34" charset="-120"/>
                  <a:ea typeface="Microsoft JhengHei" panose="020B0604030504040204" pitchFamily="34" charset="-120"/>
                </a:rPr>
                <a:t>+</a:t>
              </a:r>
              <a:r>
                <a:rPr lang="zh-TW" altLang="en-US" sz="3200" b="1" dirty="0">
                  <a:solidFill>
                    <a:schemeClr val="bg1">
                      <a:lumMod val="75000"/>
                    </a:schemeClr>
                  </a:solidFill>
                  <a:latin typeface="Microsoft JhengHei" panose="020B0604030504040204" pitchFamily="34" charset="-120"/>
                  <a:ea typeface="Microsoft JhengHei" panose="020B0604030504040204" pitchFamily="34" charset="-120"/>
                </a:rPr>
                <a:t> 行</a:t>
              </a:r>
              <a:r>
                <a:rPr lang="zh-TW" altLang="en-US" sz="3200" b="1" dirty="0" smtClean="0">
                  <a:solidFill>
                    <a:schemeClr val="bg1">
                      <a:lumMod val="75000"/>
                    </a:schemeClr>
                  </a:solidFill>
                  <a:latin typeface="Microsoft JhengHei" panose="020B0604030504040204" pitchFamily="34" charset="-120"/>
                  <a:ea typeface="Microsoft JhengHei" panose="020B0604030504040204" pitchFamily="34" charset="-120"/>
                </a:rPr>
                <a:t>為</a:t>
              </a:r>
              <a:endParaRPr lang="en-US" altLang="zh-TW" sz="32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13" name="Rectangle 12"/>
            <p:cNvSpPr/>
            <p:nvPr/>
          </p:nvSpPr>
          <p:spPr>
            <a:xfrm>
              <a:off x="4611956" y="2150916"/>
              <a:ext cx="1542122" cy="584775"/>
            </a:xfrm>
            <a:prstGeom prst="rect">
              <a:avLst/>
            </a:prstGeom>
          </p:spPr>
          <p:txBody>
            <a:bodyPr wrap="square">
              <a:spAutoFit/>
            </a:bodyPr>
            <a:lstStyle/>
            <a:p>
              <a:pPr algn="ctr"/>
              <a:r>
                <a:rPr lang="zh-TW" altLang="en-US" sz="3200" b="1" dirty="0">
                  <a:solidFill>
                    <a:schemeClr val="bg1">
                      <a:lumMod val="75000"/>
                    </a:schemeClr>
                  </a:solidFill>
                  <a:latin typeface="Microsoft JhengHei" panose="020B0604030504040204" pitchFamily="34" charset="-120"/>
                  <a:ea typeface="Microsoft JhengHei" panose="020B0604030504040204" pitchFamily="34" charset="-120"/>
                </a:rPr>
                <a:t>救</a:t>
              </a:r>
              <a:r>
                <a:rPr lang="zh-TW" altLang="en-US" sz="3200" b="1" dirty="0" smtClean="0">
                  <a:solidFill>
                    <a:schemeClr val="bg1">
                      <a:lumMod val="75000"/>
                    </a:schemeClr>
                  </a:solidFill>
                  <a:latin typeface="Microsoft JhengHei" panose="020B0604030504040204" pitchFamily="34" charset="-120"/>
                  <a:ea typeface="Microsoft JhengHei" panose="020B0604030504040204" pitchFamily="34" charset="-120"/>
                </a:rPr>
                <a:t>恩</a:t>
              </a:r>
              <a:endParaRPr lang="en-US" altLang="zh-TW" sz="32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14" name="Down Arrow 13"/>
            <p:cNvSpPr/>
            <p:nvPr/>
          </p:nvSpPr>
          <p:spPr>
            <a:xfrm rot="16200000">
              <a:off x="3640519" y="1757503"/>
              <a:ext cx="571274" cy="13716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75000"/>
                  </a:schemeClr>
                </a:solidFill>
                <a:latin typeface="Microsoft JhengHei" panose="020B0604030504040204" pitchFamily="34" charset="-120"/>
                <a:ea typeface="Microsoft JhengHei" panose="020B0604030504040204" pitchFamily="34" charset="-120"/>
              </a:endParaRPr>
            </a:p>
          </p:txBody>
        </p:sp>
      </p:grpSp>
      <p:sp>
        <p:nvSpPr>
          <p:cNvPr id="10" name="TextBox 9"/>
          <p:cNvSpPr txBox="1"/>
          <p:nvPr/>
        </p:nvSpPr>
        <p:spPr>
          <a:xfrm>
            <a:off x="6873802" y="4618201"/>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grpSp>
        <p:nvGrpSpPr>
          <p:cNvPr id="2" name="Group 1"/>
          <p:cNvGrpSpPr/>
          <p:nvPr/>
        </p:nvGrpSpPr>
        <p:grpSpPr>
          <a:xfrm>
            <a:off x="2454203" y="1344104"/>
            <a:ext cx="4533737" cy="1569660"/>
            <a:chOff x="2454203" y="1496504"/>
            <a:chExt cx="4533737" cy="1569660"/>
          </a:xfrm>
        </p:grpSpPr>
        <p:sp>
          <p:nvSpPr>
            <p:cNvPr id="17" name="TextBox 16"/>
            <p:cNvSpPr txBox="1"/>
            <p:nvPr/>
          </p:nvSpPr>
          <p:spPr>
            <a:xfrm>
              <a:off x="2557190" y="1496504"/>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grpSp>
          <p:nvGrpSpPr>
            <p:cNvPr id="15" name="Group 14"/>
            <p:cNvGrpSpPr/>
            <p:nvPr/>
          </p:nvGrpSpPr>
          <p:grpSpPr>
            <a:xfrm>
              <a:off x="2454203" y="1988947"/>
              <a:ext cx="4533737" cy="612271"/>
              <a:chOff x="1926849" y="2123420"/>
              <a:chExt cx="4227229" cy="612271"/>
            </a:xfrm>
          </p:grpSpPr>
          <p:sp>
            <p:nvSpPr>
              <p:cNvPr id="16" name="TextBox 15"/>
              <p:cNvSpPr txBox="1"/>
              <p:nvPr/>
            </p:nvSpPr>
            <p:spPr>
              <a:xfrm>
                <a:off x="1926849" y="2123420"/>
                <a:ext cx="973582" cy="584775"/>
              </a:xfrm>
              <a:prstGeom prst="rect">
                <a:avLst/>
              </a:prstGeom>
              <a:noFill/>
            </p:spPr>
            <p:txBody>
              <a:bodyPr wrap="square" rtlCol="0">
                <a:spAutoFit/>
              </a:bodyPr>
              <a:lstStyle/>
              <a:p>
                <a:pPr algn="ctr"/>
                <a:r>
                  <a:rPr lang="zh-TW" altLang="en-US" sz="3200" b="1" dirty="0" smtClean="0">
                    <a:solidFill>
                      <a:schemeClr val="bg1">
                        <a:lumMod val="75000"/>
                      </a:schemeClr>
                    </a:solidFill>
                    <a:latin typeface="Microsoft JhengHei" panose="020B0604030504040204" pitchFamily="34" charset="-120"/>
                    <a:ea typeface="Microsoft JhengHei" panose="020B0604030504040204" pitchFamily="34" charset="-120"/>
                  </a:rPr>
                  <a:t>行為</a:t>
                </a:r>
                <a:endParaRPr lang="en-US" altLang="zh-TW" sz="32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18" name="Rectangle 17"/>
              <p:cNvSpPr/>
              <p:nvPr/>
            </p:nvSpPr>
            <p:spPr>
              <a:xfrm>
                <a:off x="4611956" y="2150916"/>
                <a:ext cx="1542122" cy="584775"/>
              </a:xfrm>
              <a:prstGeom prst="rect">
                <a:avLst/>
              </a:prstGeom>
            </p:spPr>
            <p:txBody>
              <a:bodyPr wrap="square">
                <a:spAutoFit/>
              </a:bodyPr>
              <a:lstStyle/>
              <a:p>
                <a:pPr algn="ctr"/>
                <a:r>
                  <a:rPr lang="zh-TW" altLang="en-US" sz="3200" b="1" dirty="0">
                    <a:solidFill>
                      <a:schemeClr val="bg1">
                        <a:lumMod val="75000"/>
                      </a:schemeClr>
                    </a:solidFill>
                    <a:latin typeface="Microsoft JhengHei" panose="020B0604030504040204" pitchFamily="34" charset="-120"/>
                    <a:ea typeface="Microsoft JhengHei" panose="020B0604030504040204" pitchFamily="34" charset="-120"/>
                  </a:rPr>
                  <a:t>救</a:t>
                </a:r>
                <a:r>
                  <a:rPr lang="zh-TW" altLang="en-US" sz="3200" b="1" dirty="0" smtClean="0">
                    <a:solidFill>
                      <a:schemeClr val="bg1">
                        <a:lumMod val="75000"/>
                      </a:schemeClr>
                    </a:solidFill>
                    <a:latin typeface="Microsoft JhengHei" panose="020B0604030504040204" pitchFamily="34" charset="-120"/>
                    <a:ea typeface="Microsoft JhengHei" panose="020B0604030504040204" pitchFamily="34" charset="-120"/>
                  </a:rPr>
                  <a:t>恩</a:t>
                </a:r>
                <a:endParaRPr lang="en-US" altLang="zh-TW" sz="32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0" name="Down Arrow 19"/>
              <p:cNvSpPr/>
              <p:nvPr/>
            </p:nvSpPr>
            <p:spPr>
              <a:xfrm rot="16200000">
                <a:off x="3640519" y="1757503"/>
                <a:ext cx="571274" cy="13716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75000"/>
                    </a:schemeClr>
                  </a:solidFill>
                  <a:latin typeface="Microsoft JhengHei" panose="020B0604030504040204" pitchFamily="34" charset="-120"/>
                  <a:ea typeface="Microsoft JhengHei" panose="020B0604030504040204" pitchFamily="34" charset="-120"/>
                </a:endParaRPr>
              </a:p>
            </p:txBody>
          </p:sp>
        </p:grpSp>
      </p:grpSp>
      <p:sp>
        <p:nvSpPr>
          <p:cNvPr id="21" name="TextBox 20"/>
          <p:cNvSpPr txBox="1"/>
          <p:nvPr/>
        </p:nvSpPr>
        <p:spPr>
          <a:xfrm>
            <a:off x="6797602" y="2903347"/>
            <a:ext cx="838200" cy="1446550"/>
          </a:xfrm>
          <a:prstGeom prst="rect">
            <a:avLst/>
          </a:prstGeom>
          <a:noFill/>
        </p:spPr>
        <p:txBody>
          <a:bodyPr wrap="square" rtlCol="0">
            <a:spAutoFit/>
          </a:bodyPr>
          <a:lstStyle/>
          <a:p>
            <a:r>
              <a:rPr lang="en-US" sz="88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88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2" name="TextBox 21"/>
          <p:cNvSpPr txBox="1"/>
          <p:nvPr/>
        </p:nvSpPr>
        <p:spPr>
          <a:xfrm>
            <a:off x="3581400" y="1371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3" name="TextBox 22"/>
          <p:cNvSpPr txBox="1"/>
          <p:nvPr/>
        </p:nvSpPr>
        <p:spPr>
          <a:xfrm>
            <a:off x="4724400" y="1371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4" name="TextBox 23"/>
          <p:cNvSpPr txBox="1"/>
          <p:nvPr/>
        </p:nvSpPr>
        <p:spPr>
          <a:xfrm>
            <a:off x="5715000" y="1371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5" name="TextBox 24"/>
          <p:cNvSpPr txBox="1"/>
          <p:nvPr/>
        </p:nvSpPr>
        <p:spPr>
          <a:xfrm>
            <a:off x="3962400" y="2895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6" name="TextBox 25"/>
          <p:cNvSpPr txBox="1"/>
          <p:nvPr/>
        </p:nvSpPr>
        <p:spPr>
          <a:xfrm>
            <a:off x="4876800" y="2895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7" name="TextBox 26"/>
          <p:cNvSpPr txBox="1"/>
          <p:nvPr/>
        </p:nvSpPr>
        <p:spPr>
          <a:xfrm>
            <a:off x="5867400" y="289560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8" name="TextBox 27"/>
          <p:cNvSpPr txBox="1"/>
          <p:nvPr/>
        </p:nvSpPr>
        <p:spPr>
          <a:xfrm>
            <a:off x="838200" y="292614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29" name="TextBox 28"/>
          <p:cNvSpPr txBox="1"/>
          <p:nvPr/>
        </p:nvSpPr>
        <p:spPr>
          <a:xfrm>
            <a:off x="1981200" y="292614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30" name="TextBox 29"/>
          <p:cNvSpPr txBox="1"/>
          <p:nvPr/>
        </p:nvSpPr>
        <p:spPr>
          <a:xfrm>
            <a:off x="2971800" y="2926140"/>
            <a:ext cx="838200" cy="1569660"/>
          </a:xfrm>
          <a:prstGeom prst="rect">
            <a:avLst/>
          </a:prstGeom>
          <a:noFill/>
        </p:spPr>
        <p:txBody>
          <a:bodyPr wrap="square" rtlCol="0">
            <a:spAutoFit/>
          </a:bodyPr>
          <a:lstStyle/>
          <a:p>
            <a:r>
              <a:rPr lang="en-US" sz="9600" b="1" dirty="0" smtClean="0">
                <a:solidFill>
                  <a:schemeClr val="bg1">
                    <a:lumMod val="75000"/>
                  </a:schemeClr>
                </a:solidFill>
                <a:latin typeface="Microsoft JhengHei" panose="020B0604030504040204" pitchFamily="34" charset="-120"/>
                <a:ea typeface="Microsoft JhengHei" panose="020B0604030504040204" pitchFamily="34" charset="-120"/>
              </a:rPr>
              <a:t>X</a:t>
            </a:r>
            <a:endParaRPr lang="en-US" sz="9600" b="1" dirty="0">
              <a:solidFill>
                <a:schemeClr val="bg1">
                  <a:lumMod val="75000"/>
                </a:schemeClr>
              </a:solidFill>
              <a:latin typeface="Microsoft JhengHei" panose="020B0604030504040204" pitchFamily="34" charset="-120"/>
              <a:ea typeface="Microsoft JhengHei" panose="020B0604030504040204" pitchFamily="34" charset="-120"/>
            </a:endParaRPr>
          </a:p>
        </p:txBody>
      </p:sp>
      <p:sp>
        <p:nvSpPr>
          <p:cNvPr id="31" name="TextBox 30"/>
          <p:cNvSpPr txBox="1"/>
          <p:nvPr/>
        </p:nvSpPr>
        <p:spPr>
          <a:xfrm>
            <a:off x="6096000" y="460254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2" name="TextBox 31"/>
          <p:cNvSpPr txBox="1"/>
          <p:nvPr/>
        </p:nvSpPr>
        <p:spPr>
          <a:xfrm>
            <a:off x="5273602" y="4587661"/>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3" name="TextBox 32"/>
          <p:cNvSpPr txBox="1"/>
          <p:nvPr/>
        </p:nvSpPr>
        <p:spPr>
          <a:xfrm>
            <a:off x="4495800" y="457200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4" name="TextBox 33"/>
          <p:cNvSpPr txBox="1"/>
          <p:nvPr/>
        </p:nvSpPr>
        <p:spPr>
          <a:xfrm>
            <a:off x="3749602" y="4618201"/>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5" name="TextBox 34"/>
          <p:cNvSpPr txBox="1"/>
          <p:nvPr/>
        </p:nvSpPr>
        <p:spPr>
          <a:xfrm>
            <a:off x="2971800" y="4602540"/>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6" name="TextBox 35"/>
          <p:cNvSpPr txBox="1"/>
          <p:nvPr/>
        </p:nvSpPr>
        <p:spPr>
          <a:xfrm>
            <a:off x="2149402" y="4587661"/>
            <a:ext cx="838200" cy="1569660"/>
          </a:xfrm>
          <a:prstGeom prst="rect">
            <a:avLst/>
          </a:prstGeom>
          <a:noFill/>
        </p:spPr>
        <p:txBody>
          <a:bodyPr wrap="square" rtlCol="0">
            <a:spAutoFit/>
          </a:bodyPr>
          <a:lstStyle/>
          <a:p>
            <a:r>
              <a:rPr lang="en-US" sz="9600" b="1" dirty="0" smtClean="0">
                <a:solidFill>
                  <a:srgbClr val="FF4715"/>
                </a:solidFill>
                <a:latin typeface="Microsoft JhengHei" panose="020B0604030504040204" pitchFamily="34" charset="-120"/>
                <a:ea typeface="Microsoft JhengHei" panose="020B0604030504040204" pitchFamily="34" charset="-120"/>
              </a:rPr>
              <a:t>?</a:t>
            </a:r>
            <a:endParaRPr lang="en-US" sz="9600" b="1" dirty="0">
              <a:solidFill>
                <a:srgbClr val="FF4715"/>
              </a:solidFill>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5</a:t>
            </a:fld>
            <a:endParaRPr lang="en-US" dirty="0"/>
          </a:p>
        </p:txBody>
      </p:sp>
    </p:spTree>
    <p:extLst>
      <p:ext uri="{BB962C8B-B14F-4D97-AF65-F5344CB8AC3E}">
        <p14:creationId xmlns:p14="http://schemas.microsoft.com/office/powerpoint/2010/main" val="169294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6524" y="3102114"/>
            <a:ext cx="6102320" cy="1165086"/>
            <a:chOff x="1416524" y="1600200"/>
            <a:chExt cx="6102320" cy="1165086"/>
          </a:xfrm>
        </p:grpSpPr>
        <p:sp>
          <p:nvSpPr>
            <p:cNvPr id="4" name="TextBox 3"/>
            <p:cNvSpPr txBox="1"/>
            <p:nvPr/>
          </p:nvSpPr>
          <p:spPr>
            <a:xfrm>
              <a:off x="1416524" y="2123420"/>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信心</a:t>
              </a:r>
              <a:endParaRPr lang="en-US" altLang="zh-TW" sz="3200" b="1" dirty="0" smtClean="0">
                <a:latin typeface="Microsoft JhengHei" panose="020B0604030504040204" pitchFamily="34" charset="-120"/>
                <a:ea typeface="Microsoft JhengHei" panose="020B0604030504040204" pitchFamily="34" charset="-120"/>
              </a:endParaRPr>
            </a:p>
          </p:txBody>
        </p:sp>
        <p:sp>
          <p:nvSpPr>
            <p:cNvPr id="7" name="Rectangle 6"/>
            <p:cNvSpPr/>
            <p:nvPr/>
          </p:nvSpPr>
          <p:spPr>
            <a:xfrm>
              <a:off x="4533900" y="2060494"/>
              <a:ext cx="2984944" cy="584775"/>
            </a:xfrm>
            <a:prstGeom prst="rect">
              <a:avLst/>
            </a:prstGeom>
          </p:spPr>
          <p:txBody>
            <a:bodyPr wrap="square">
              <a:spAutoFit/>
            </a:bodyPr>
            <a:lstStyle/>
            <a:p>
              <a:pPr algn="ctr"/>
              <a:r>
                <a:rPr lang="zh-TW" altLang="en-US" sz="3200" b="1" dirty="0">
                  <a:latin typeface="Microsoft JhengHei" panose="020B0604030504040204" pitchFamily="34" charset="-120"/>
                  <a:ea typeface="Microsoft JhengHei" panose="020B0604030504040204" pitchFamily="34" charset="-120"/>
                </a:rPr>
                <a:t>救</a:t>
              </a:r>
              <a:r>
                <a:rPr lang="zh-TW" altLang="en-US" sz="3200" b="1" dirty="0" smtClean="0">
                  <a:latin typeface="Microsoft JhengHei" panose="020B0604030504040204" pitchFamily="34" charset="-120"/>
                  <a:ea typeface="Microsoft JhengHei" panose="020B0604030504040204" pitchFamily="34" charset="-120"/>
                </a:rPr>
                <a:t>恩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 </a:t>
              </a:r>
              <a:r>
                <a:rPr lang="zh-TW" altLang="en-US" sz="3200" b="1" dirty="0" smtClean="0">
                  <a:solidFill>
                    <a:srgbClr val="FF0000"/>
                  </a:solidFill>
                  <a:latin typeface="Microsoft JhengHei" panose="020B0604030504040204" pitchFamily="34" charset="-120"/>
                  <a:ea typeface="Microsoft JhengHei" panose="020B0604030504040204" pitchFamily="34" charset="-120"/>
                </a:rPr>
                <a:t>行為</a:t>
              </a:r>
              <a:endParaRPr lang="en-US" altLang="zh-TW" sz="3200" b="1" dirty="0">
                <a:solidFill>
                  <a:srgbClr val="FF0000"/>
                </a:solidFill>
                <a:latin typeface="Microsoft JhengHei" panose="020B0604030504040204" pitchFamily="34" charset="-120"/>
                <a:ea typeface="Microsoft JhengHei" panose="020B0604030504040204" pitchFamily="34" charset="-120"/>
              </a:endParaRPr>
            </a:p>
          </p:txBody>
        </p:sp>
        <p:sp>
          <p:nvSpPr>
            <p:cNvPr id="19" name="Down Arrow 18"/>
            <p:cNvSpPr/>
            <p:nvPr/>
          </p:nvSpPr>
          <p:spPr>
            <a:xfrm rot="16200000">
              <a:off x="3448163" y="1793849"/>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2857500" y="1600200"/>
              <a:ext cx="1562100" cy="584775"/>
            </a:xfrm>
            <a:prstGeom prst="rect">
              <a:avLst/>
            </a:prstGeom>
            <a:noFill/>
          </p:spPr>
          <p:txBody>
            <a:bodyPr wrap="square" rtlCol="0">
              <a:spAutoFit/>
            </a:bodyPr>
            <a:lstStyle/>
            <a:p>
              <a:pPr algn="ctr"/>
              <a:r>
                <a:rPr lang="zh-TW" altLang="en-US" sz="3200" b="1" dirty="0" smtClean="0">
                  <a:latin typeface="Microsoft JhengHei" panose="020B0604030504040204" pitchFamily="34" charset="-120"/>
                  <a:ea typeface="Microsoft JhengHei" panose="020B0604030504040204" pitchFamily="34" charset="-120"/>
                </a:rPr>
                <a:t>恩典</a:t>
              </a:r>
              <a:endParaRPr lang="en-US" altLang="zh-TW" sz="3200" b="1" dirty="0" smtClean="0">
                <a:latin typeface="Microsoft JhengHei" panose="020B0604030504040204" pitchFamily="34" charset="-120"/>
                <a:ea typeface="Microsoft JhengHei" panose="020B0604030504040204" pitchFamily="34" charset="-120"/>
              </a:endParaRPr>
            </a:p>
          </p:txBody>
        </p:sp>
      </p:grpSp>
      <p:sp>
        <p:nvSpPr>
          <p:cNvPr id="2" name="Rectangle 1"/>
          <p:cNvSpPr/>
          <p:nvPr/>
        </p:nvSpPr>
        <p:spPr>
          <a:xfrm>
            <a:off x="381000" y="4800600"/>
            <a:ext cx="8458200" cy="1815882"/>
          </a:xfrm>
          <a:prstGeom prst="rect">
            <a:avLst/>
          </a:prstGeom>
          <a:ln w="12700">
            <a:noFill/>
          </a:ln>
        </p:spPr>
        <p:txBody>
          <a:bodyPr wrap="square">
            <a:spAutoFit/>
          </a:bodyPr>
          <a:lstStyle/>
          <a:p>
            <a:r>
              <a:rPr lang="zh-TW" altLang="en-US" sz="2800" b="1" dirty="0" smtClean="0">
                <a:latin typeface="Microsoft JhengHei" panose="020B0604030504040204" pitchFamily="34" charset="-120"/>
                <a:ea typeface="Microsoft JhengHei" panose="020B0604030504040204" pitchFamily="34" charset="-120"/>
              </a:rPr>
              <a:t>你們得救是本乎恩，也因著信；這並不是出於自己，乃是神所賜的；也不是出於行為，免得有人自誇。</a:t>
            </a:r>
            <a:endParaRPr lang="zh-TW" altLang="en-US" sz="2800" b="1" dirty="0">
              <a:latin typeface="Microsoft JhengHei" panose="020B0604030504040204" pitchFamily="34" charset="-120"/>
              <a:ea typeface="Microsoft JhengHei" panose="020B0604030504040204" pitchFamily="34" charset="-120"/>
            </a:endParaRPr>
          </a:p>
          <a:p>
            <a:r>
              <a:rPr lang="zh-TW" altLang="en-US" sz="2800" b="1" dirty="0" smtClean="0">
                <a:solidFill>
                  <a:srgbClr val="FF0000"/>
                </a:solidFill>
                <a:latin typeface="Microsoft JhengHei" panose="020B0604030504040204" pitchFamily="34" charset="-120"/>
                <a:ea typeface="Microsoft JhengHei" panose="020B0604030504040204" pitchFamily="34" charset="-120"/>
              </a:rPr>
              <a:t>我們原是他的工作，在基督耶穌裡造成的，為要叫我們行善，就是神所預備叫我們行的。</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弗</a:t>
            </a:r>
            <a:r>
              <a:rPr lang="en-US" altLang="zh-TW" sz="2800" b="1" dirty="0" smtClean="0">
                <a:latin typeface="Microsoft JhengHei" panose="020B0604030504040204" pitchFamily="34" charset="-120"/>
                <a:ea typeface="Microsoft JhengHei" panose="020B0604030504040204" pitchFamily="34" charset="-120"/>
              </a:rPr>
              <a:t>2:8-10)</a:t>
            </a:r>
            <a:endParaRPr lang="en-US" altLang="zh-TW" sz="2800" b="1" dirty="0">
              <a:latin typeface="Microsoft JhengHei" panose="020B0604030504040204" pitchFamily="34" charset="-120"/>
              <a:ea typeface="Microsoft JhengHei" panose="020B0604030504040204" pitchFamily="34" charset="-120"/>
            </a:endParaRPr>
          </a:p>
        </p:txBody>
      </p:sp>
      <p:sp>
        <p:nvSpPr>
          <p:cNvPr id="5" name="TextBox 4"/>
          <p:cNvSpPr txBox="1"/>
          <p:nvPr/>
        </p:nvSpPr>
        <p:spPr>
          <a:xfrm>
            <a:off x="0" y="350907"/>
            <a:ext cx="9144000" cy="1323439"/>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整</a:t>
            </a:r>
            <a:r>
              <a:rPr lang="zh-TW" altLang="en-US" sz="4000" b="1" dirty="0">
                <a:latin typeface="Microsoft JhengHei" panose="020B0604030504040204" pitchFamily="34" charset="-120"/>
                <a:ea typeface="Microsoft JhengHei" panose="020B0604030504040204" pitchFamily="34" charset="-120"/>
              </a:rPr>
              <a:t>全的</a:t>
            </a:r>
            <a:r>
              <a:rPr lang="zh-TW" altLang="en-US" sz="4000" b="1" dirty="0" smtClean="0">
                <a:latin typeface="Microsoft JhengHei" panose="020B0604030504040204" pitchFamily="34" charset="-120"/>
                <a:ea typeface="Microsoft JhengHei" panose="020B0604030504040204" pitchFamily="34" charset="-120"/>
              </a:rPr>
              <a:t>福音</a:t>
            </a:r>
            <a:endParaRPr lang="en-US" altLang="zh-TW" sz="4000" b="1" dirty="0">
              <a:latin typeface="Microsoft JhengHei" panose="020B0604030504040204" pitchFamily="34" charset="-120"/>
              <a:ea typeface="Microsoft JhengHei" panose="020B0604030504040204" pitchFamily="34" charset="-120"/>
            </a:endParaRPr>
          </a:p>
          <a:p>
            <a:pPr algn="ctr"/>
            <a:r>
              <a:rPr lang="en-US" altLang="zh-TW" sz="4000" b="1" dirty="0" smtClean="0">
                <a:latin typeface="Microsoft JhengHei" panose="020B0604030504040204" pitchFamily="34" charset="-120"/>
                <a:ea typeface="Microsoft JhengHei" panose="020B0604030504040204" pitchFamily="34" charset="-120"/>
              </a:rPr>
              <a:t> </a:t>
            </a:r>
            <a:endParaRPr lang="en-US" sz="4000" b="1" dirty="0">
              <a:latin typeface="Microsoft JhengHei" panose="020B0604030504040204" pitchFamily="34" charset="-120"/>
              <a:ea typeface="Microsoft JhengHei" panose="020B0604030504040204" pitchFamily="34" charset="-120"/>
            </a:endParaRPr>
          </a:p>
        </p:txBody>
      </p:sp>
      <p:sp>
        <p:nvSpPr>
          <p:cNvPr id="8" name="Rectangle 7"/>
          <p:cNvSpPr/>
          <p:nvPr/>
        </p:nvSpPr>
        <p:spPr>
          <a:xfrm>
            <a:off x="836293" y="1325940"/>
            <a:ext cx="5769528" cy="1569660"/>
          </a:xfrm>
          <a:prstGeom prst="rect">
            <a:avLst/>
          </a:prstGeom>
        </p:spPr>
        <p:txBody>
          <a:bodyPr wrap="none">
            <a:spAutoFit/>
          </a:bodyPr>
          <a:lstStyle/>
          <a:p>
            <a:pPr marL="457200" indent="-457200">
              <a:buFont typeface="Arial" panose="020B0604020202020204" pitchFamily="34" charset="0"/>
              <a:buChar char="•"/>
            </a:pPr>
            <a:r>
              <a:rPr lang="zh-TW" altLang="en-US" sz="3200" b="1" dirty="0" smtClean="0">
                <a:solidFill>
                  <a:srgbClr val="FF0000"/>
                </a:solidFill>
                <a:latin typeface="Microsoft JhengHei" panose="020B0604030504040204" pitchFamily="34" charset="-120"/>
                <a:ea typeface="Microsoft JhengHei" panose="020B0604030504040204" pitchFamily="34" charset="-120"/>
              </a:rPr>
              <a:t>行為</a:t>
            </a:r>
            <a:r>
              <a:rPr lang="zh-TW" altLang="en-US" sz="3200" b="1" dirty="0" smtClean="0">
                <a:latin typeface="Microsoft JhengHei" panose="020B0604030504040204" pitchFamily="34" charset="-120"/>
                <a:ea typeface="Microsoft JhengHei" panose="020B0604030504040204" pitchFamily="34" charset="-120"/>
              </a:rPr>
              <a:t>是信心的果效</a:t>
            </a:r>
            <a:r>
              <a:rPr lang="en-US" altLang="zh-TW" sz="3200" b="1" dirty="0" smtClean="0">
                <a:latin typeface="Microsoft JhengHei" panose="020B0604030504040204" pitchFamily="34" charset="-120"/>
                <a:ea typeface="Microsoft JhengHei" panose="020B0604030504040204" pitchFamily="34" charset="-120"/>
              </a:rPr>
              <a:t>!</a:t>
            </a:r>
          </a:p>
          <a:p>
            <a:pPr marL="457200" indent="-457200">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忽</a:t>
            </a:r>
            <a:r>
              <a:rPr lang="zh-TW" altLang="en-US" sz="3200" b="1" dirty="0">
                <a:latin typeface="Microsoft JhengHei" panose="020B0604030504040204" pitchFamily="34" charset="-120"/>
                <a:ea typeface="Microsoft JhengHei" panose="020B0604030504040204" pitchFamily="34" charset="-120"/>
              </a:rPr>
              <a:t>略</a:t>
            </a:r>
            <a:r>
              <a:rPr lang="zh-TW" altLang="en-US" sz="3200" b="1" dirty="0" smtClean="0">
                <a:solidFill>
                  <a:srgbClr val="FF0000"/>
                </a:solidFill>
                <a:latin typeface="Microsoft JhengHei" panose="020B0604030504040204" pitchFamily="34" charset="-120"/>
                <a:ea typeface="Microsoft JhengHei" panose="020B0604030504040204" pitchFamily="34" charset="-120"/>
              </a:rPr>
              <a:t>行</a:t>
            </a:r>
            <a:r>
              <a:rPr lang="zh-TW" altLang="en-US" sz="3200" b="1" dirty="0">
                <a:solidFill>
                  <a:srgbClr val="FF0000"/>
                </a:solidFill>
                <a:latin typeface="Microsoft JhengHei" panose="020B0604030504040204" pitchFamily="34" charset="-120"/>
                <a:ea typeface="Microsoft JhengHei" panose="020B0604030504040204" pitchFamily="34" charset="-120"/>
              </a:rPr>
              <a:t>為</a:t>
            </a:r>
            <a:r>
              <a:rPr lang="zh-TW" altLang="en-US" sz="3200" b="1" dirty="0" smtClean="0">
                <a:latin typeface="Microsoft JhengHei" panose="020B0604030504040204" pitchFamily="34" charset="-120"/>
                <a:ea typeface="Microsoft JhengHei" panose="020B0604030504040204" pitchFamily="34" charset="-120"/>
              </a:rPr>
              <a:t>的</a:t>
            </a:r>
            <a:r>
              <a:rPr lang="zh-TW" altLang="en-US" sz="3200" b="1" dirty="0">
                <a:latin typeface="Microsoft JhengHei" panose="020B0604030504040204" pitchFamily="34" charset="-120"/>
                <a:ea typeface="Microsoft JhengHei" panose="020B0604030504040204" pitchFamily="34" charset="-120"/>
              </a:rPr>
              <a:t>福</a:t>
            </a:r>
            <a:r>
              <a:rPr lang="zh-TW" altLang="en-US" sz="3200" b="1" dirty="0" smtClean="0">
                <a:latin typeface="Microsoft JhengHei" panose="020B0604030504040204" pitchFamily="34" charset="-120"/>
                <a:ea typeface="Microsoft JhengHei" panose="020B0604030504040204" pitchFamily="34" charset="-120"/>
              </a:rPr>
              <a:t>音是不整</a:t>
            </a:r>
            <a:r>
              <a:rPr lang="zh-TW" altLang="en-US" sz="3200" b="1" dirty="0">
                <a:latin typeface="Microsoft JhengHei" panose="020B0604030504040204" pitchFamily="34" charset="-120"/>
                <a:ea typeface="Microsoft JhengHei" panose="020B0604030504040204" pitchFamily="34" charset="-120"/>
              </a:rPr>
              <a:t>全的</a:t>
            </a:r>
            <a:r>
              <a:rPr lang="en-US" altLang="zh-TW" sz="3200" b="1" dirty="0" smtClean="0">
                <a:latin typeface="Microsoft JhengHei" panose="020B0604030504040204" pitchFamily="34" charset="-120"/>
                <a:ea typeface="Microsoft JhengHei" panose="020B0604030504040204" pitchFamily="34" charset="-120"/>
              </a:rPr>
              <a:t>!</a:t>
            </a:r>
          </a:p>
          <a:p>
            <a:pPr marL="457200" indent="-457200">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沒有</a:t>
            </a:r>
            <a:r>
              <a:rPr lang="zh-TW" altLang="en-US" sz="3200" b="1" dirty="0">
                <a:solidFill>
                  <a:srgbClr val="FF0000"/>
                </a:solidFill>
                <a:latin typeface="Microsoft JhengHei" panose="020B0604030504040204" pitchFamily="34" charset="-120"/>
                <a:ea typeface="Microsoft JhengHei" panose="020B0604030504040204" pitchFamily="34" charset="-120"/>
              </a:rPr>
              <a:t>行為</a:t>
            </a:r>
            <a:r>
              <a:rPr lang="zh-TW" altLang="en-US" sz="3200" b="1" dirty="0" smtClean="0">
                <a:latin typeface="Microsoft JhengHei" panose="020B0604030504040204" pitchFamily="34" charset="-120"/>
                <a:ea typeface="Microsoft JhengHei" panose="020B0604030504040204" pitchFamily="34" charset="-120"/>
              </a:rPr>
              <a:t>的</a:t>
            </a:r>
            <a:r>
              <a:rPr lang="zh-TW" altLang="en-US" sz="3200" b="1" dirty="0">
                <a:latin typeface="Microsoft JhengHei" panose="020B0604030504040204" pitchFamily="34" charset="-120"/>
                <a:ea typeface="Microsoft JhengHei" panose="020B0604030504040204" pitchFamily="34" charset="-120"/>
              </a:rPr>
              <a:t>恩</a:t>
            </a:r>
            <a:r>
              <a:rPr lang="zh-TW" altLang="en-US" sz="3200" b="1" dirty="0" smtClean="0">
                <a:latin typeface="Microsoft JhengHei" panose="020B0604030504040204" pitchFamily="34" charset="-120"/>
                <a:ea typeface="Microsoft JhengHei" panose="020B0604030504040204" pitchFamily="34" charset="-120"/>
              </a:rPr>
              <a:t>典是廉價的</a:t>
            </a:r>
            <a:r>
              <a:rPr lang="en-US" altLang="zh-TW" sz="3200" b="1" dirty="0">
                <a:latin typeface="Microsoft JhengHei" panose="020B0604030504040204" pitchFamily="34" charset="-120"/>
                <a:ea typeface="Microsoft JhengHei" panose="020B0604030504040204" pitchFamily="34" charset="-120"/>
              </a:rPr>
              <a:t>!</a:t>
            </a:r>
          </a:p>
        </p:txBody>
      </p:sp>
      <p:sp>
        <p:nvSpPr>
          <p:cNvPr id="3" name="Slide Number Placeholder 2"/>
          <p:cNvSpPr>
            <a:spLocks noGrp="1"/>
          </p:cNvSpPr>
          <p:nvPr>
            <p:ph type="sldNum" sz="quarter" idx="12"/>
          </p:nvPr>
        </p:nvSpPr>
        <p:spPr/>
        <p:txBody>
          <a:bodyPr/>
          <a:lstStyle/>
          <a:p>
            <a:fld id="{79AAA648-1FEE-4BC6-A74A-7F2F31D927FF}" type="slidenum">
              <a:rPr lang="en-US" smtClean="0"/>
              <a:t>6</a:t>
            </a:fld>
            <a:endParaRPr lang="en-US" dirty="0"/>
          </a:p>
        </p:txBody>
      </p:sp>
      <p:sp>
        <p:nvSpPr>
          <p:cNvPr id="10" name="Rectangle 9"/>
          <p:cNvSpPr/>
          <p:nvPr/>
        </p:nvSpPr>
        <p:spPr>
          <a:xfrm>
            <a:off x="1416524" y="3048000"/>
            <a:ext cx="6102320" cy="1469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9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50" y="4658380"/>
            <a:ext cx="8458200" cy="523220"/>
          </a:xfrm>
          <a:prstGeom prst="rect">
            <a:avLst/>
          </a:prstGeom>
          <a:ln w="12700">
            <a:noFill/>
          </a:ln>
        </p:spPr>
        <p:txBody>
          <a:bodyPr wrap="square">
            <a:spAutoFit/>
          </a:bodyPr>
          <a:lstStyle/>
          <a:p>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這樣，信心若沒有</a:t>
            </a:r>
            <a:r>
              <a:rPr lang="zh-TW" altLang="en-US" sz="2800" b="1" dirty="0">
                <a:solidFill>
                  <a:srgbClr val="FF0000"/>
                </a:solidFill>
                <a:latin typeface="Microsoft JhengHei" panose="020B0604030504040204" pitchFamily="34" charset="-120"/>
                <a:ea typeface="Microsoft JhengHei" panose="020B0604030504040204" pitchFamily="34" charset="-120"/>
              </a:rPr>
              <a:t>行為</a:t>
            </a:r>
            <a:r>
              <a:rPr lang="zh-TW" altLang="en-US" sz="2800" b="1" dirty="0">
                <a:latin typeface="Microsoft JhengHei" panose="020B0604030504040204" pitchFamily="34" charset="-120"/>
                <a:ea typeface="Microsoft JhengHei" panose="020B0604030504040204" pitchFamily="34" charset="-120"/>
              </a:rPr>
              <a:t>就是死的。</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 </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雅 </a:t>
            </a:r>
            <a:r>
              <a:rPr lang="en-US" altLang="zh-TW" sz="2800" b="1" dirty="0">
                <a:latin typeface="Microsoft JhengHei" panose="020B0604030504040204" pitchFamily="34" charset="-120"/>
                <a:ea typeface="Microsoft JhengHei" panose="020B0604030504040204" pitchFamily="34" charset="-120"/>
              </a:rPr>
              <a:t>2:17</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349250" y="3200400"/>
            <a:ext cx="8445500" cy="954107"/>
          </a:xfrm>
          <a:prstGeom prst="rect">
            <a:avLst/>
          </a:prstGeom>
          <a:ln w="12700">
            <a:noFill/>
          </a:ln>
        </p:spPr>
        <p:txBody>
          <a:bodyPr wrap="square">
            <a:spAutoFit/>
          </a:bodyPr>
          <a:lstStyle/>
          <a:p>
            <a:r>
              <a:rPr lang="zh-TW" altLang="en-US" sz="2800" b="1" dirty="0" smtClean="0">
                <a:latin typeface="Microsoft JhengHei" panose="020B0604030504040204" pitchFamily="34" charset="-120"/>
                <a:ea typeface="Microsoft JhengHei" panose="020B0604030504040204" pitchFamily="34" charset="-120"/>
              </a:rPr>
              <a:t>我的弟兄們，若有人說自己有信心，卻沒有</a:t>
            </a:r>
            <a:r>
              <a:rPr lang="zh-TW" altLang="en-US" sz="2800" b="1" dirty="0" smtClean="0">
                <a:solidFill>
                  <a:srgbClr val="FF0000"/>
                </a:solidFill>
                <a:latin typeface="Microsoft JhengHei" panose="020B0604030504040204" pitchFamily="34" charset="-120"/>
                <a:ea typeface="Microsoft JhengHei" panose="020B0604030504040204" pitchFamily="34" charset="-120"/>
              </a:rPr>
              <a:t>行為</a:t>
            </a:r>
            <a:r>
              <a:rPr lang="zh-TW" altLang="en-US" sz="2800" b="1" dirty="0" smtClean="0">
                <a:latin typeface="Microsoft JhengHei" panose="020B0604030504040204" pitchFamily="34" charset="-120"/>
                <a:ea typeface="Microsoft JhengHei" panose="020B0604030504040204" pitchFamily="34" charset="-120"/>
              </a:rPr>
              <a:t>，有甚麼益處呢？這信心能救他麼？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雅</a:t>
            </a:r>
            <a:r>
              <a:rPr lang="en-US" sz="2800" b="1" dirty="0" smtClean="0">
                <a:latin typeface="Microsoft JhengHei" panose="020B0604030504040204" pitchFamily="34" charset="-120"/>
                <a:ea typeface="Microsoft JhengHei" panose="020B0604030504040204" pitchFamily="34" charset="-120"/>
              </a:rPr>
              <a:t> 2:14)</a:t>
            </a:r>
            <a:endParaRPr lang="en-US" sz="2800" b="1" dirty="0">
              <a:latin typeface="Microsoft JhengHei" panose="020B0604030504040204" pitchFamily="34" charset="-120"/>
              <a:ea typeface="Microsoft JhengHei" panose="020B0604030504040204" pitchFamily="34" charset="-120"/>
            </a:endParaRPr>
          </a:p>
        </p:txBody>
      </p:sp>
      <p:sp>
        <p:nvSpPr>
          <p:cNvPr id="5" name="TextBox 4"/>
          <p:cNvSpPr txBox="1"/>
          <p:nvPr/>
        </p:nvSpPr>
        <p:spPr>
          <a:xfrm>
            <a:off x="0" y="350907"/>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沒</a:t>
            </a:r>
            <a:r>
              <a:rPr lang="zh-TW" altLang="en-US" sz="4000" b="1" dirty="0">
                <a:latin typeface="Microsoft JhengHei" panose="020B0604030504040204" pitchFamily="34" charset="-120"/>
                <a:ea typeface="Microsoft JhengHei" panose="020B0604030504040204" pitchFamily="34" charset="-120"/>
              </a:rPr>
              <a:t>有</a:t>
            </a:r>
            <a:r>
              <a:rPr lang="zh-TW" altLang="en-US" sz="4000" b="1" dirty="0">
                <a:solidFill>
                  <a:srgbClr val="FF0000"/>
                </a:solidFill>
                <a:latin typeface="Microsoft JhengHei" panose="020B0604030504040204" pitchFamily="34" charset="-120"/>
                <a:ea typeface="Microsoft JhengHei" panose="020B0604030504040204" pitchFamily="34" charset="-120"/>
              </a:rPr>
              <a:t>行</a:t>
            </a:r>
            <a:r>
              <a:rPr lang="zh-TW" altLang="en-US" sz="4000" b="1" dirty="0" smtClean="0">
                <a:solidFill>
                  <a:srgbClr val="FF0000"/>
                </a:solidFill>
                <a:latin typeface="Microsoft JhengHei" panose="020B0604030504040204" pitchFamily="34" charset="-120"/>
                <a:ea typeface="Microsoft JhengHei" panose="020B0604030504040204" pitchFamily="34" charset="-120"/>
              </a:rPr>
              <a:t>為</a:t>
            </a:r>
            <a:r>
              <a:rPr lang="zh-TW" altLang="en-US" sz="4000" b="1" dirty="0">
                <a:latin typeface="Microsoft JhengHei" panose="020B0604030504040204" pitchFamily="34" charset="-120"/>
                <a:ea typeface="Microsoft JhengHei" panose="020B0604030504040204" pitchFamily="34" charset="-120"/>
              </a:rPr>
              <a:t>的</a:t>
            </a:r>
            <a:r>
              <a:rPr lang="zh-TW" altLang="en-US" sz="4000" b="1" dirty="0" smtClean="0">
                <a:latin typeface="Microsoft JhengHei" panose="020B0604030504040204" pitchFamily="34" charset="-120"/>
                <a:ea typeface="Microsoft JhengHei" panose="020B0604030504040204" pitchFamily="34" charset="-120"/>
              </a:rPr>
              <a:t>信</a:t>
            </a:r>
            <a:r>
              <a:rPr lang="zh-TW" altLang="en-US" sz="4000" b="1" dirty="0">
                <a:latin typeface="Microsoft JhengHei" panose="020B0604030504040204" pitchFamily="34" charset="-120"/>
                <a:ea typeface="Microsoft JhengHei" panose="020B0604030504040204" pitchFamily="34" charset="-120"/>
              </a:rPr>
              <a:t>心</a:t>
            </a:r>
            <a:r>
              <a:rPr lang="zh-TW" altLang="en-US" sz="4000" b="1" dirty="0" smtClean="0">
                <a:latin typeface="Microsoft JhengHei" panose="020B0604030504040204" pitchFamily="34" charset="-120"/>
                <a:ea typeface="Microsoft JhengHei" panose="020B0604030504040204" pitchFamily="34" charset="-120"/>
              </a:rPr>
              <a:t>就</a:t>
            </a:r>
            <a:r>
              <a:rPr lang="zh-TW" altLang="en-US" sz="4000" b="1" dirty="0">
                <a:latin typeface="Microsoft JhengHei" panose="020B0604030504040204" pitchFamily="34" charset="-120"/>
                <a:ea typeface="Microsoft JhengHei" panose="020B0604030504040204" pitchFamily="34" charset="-120"/>
              </a:rPr>
              <a:t>是</a:t>
            </a:r>
            <a:r>
              <a:rPr lang="zh-TW" altLang="en-US" sz="4000" b="1" dirty="0">
                <a:latin typeface="Microsoft JhengHei" panose="020B0604030504040204" pitchFamily="34" charset="-120"/>
                <a:ea typeface="Microsoft JhengHei" panose="020B0604030504040204" pitchFamily="34" charset="-120"/>
              </a:rPr>
              <a:t>死的</a:t>
            </a:r>
            <a:endParaRPr lang="en-US" sz="4000" b="1"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349250" y="1447800"/>
            <a:ext cx="8445500" cy="1384995"/>
          </a:xfrm>
          <a:prstGeom prst="rect">
            <a:avLst/>
          </a:prstGeom>
          <a:ln w="12700">
            <a:noFill/>
          </a:ln>
        </p:spPr>
        <p:txBody>
          <a:bodyPr wrap="square">
            <a:spAutoFit/>
          </a:bodyPr>
          <a:lstStyle/>
          <a:p>
            <a:r>
              <a:rPr lang="zh-TW" altLang="en-US" sz="2800" b="1" dirty="0" smtClean="0">
                <a:latin typeface="Microsoft JhengHei" panose="020B0604030504040204" pitchFamily="34" charset="-120"/>
                <a:ea typeface="Microsoft JhengHei" panose="020B0604030504040204" pitchFamily="34" charset="-120"/>
              </a:rPr>
              <a:t>聖經都是神所默示的，於教訓、督責、使人歸正、教導人學義都是有益的，</a:t>
            </a:r>
            <a:r>
              <a:rPr lang="zh-TW" altLang="en-US" sz="2800" b="1" dirty="0" smtClean="0">
                <a:solidFill>
                  <a:srgbClr val="FF0000"/>
                </a:solidFill>
                <a:latin typeface="Microsoft JhengHei" panose="020B0604030504040204" pitchFamily="34" charset="-120"/>
                <a:ea typeface="Microsoft JhengHei" panose="020B0604030504040204" pitchFamily="34" charset="-120"/>
              </a:rPr>
              <a:t>叫屬神的人得以完全，預備行各樣的善事</a:t>
            </a:r>
            <a:r>
              <a:rPr lang="zh-TW" altLang="en-US" sz="2800" b="1" dirty="0" smtClean="0">
                <a:latin typeface="Microsoft JhengHei" panose="020B0604030504040204" pitchFamily="34" charset="-120"/>
                <a:ea typeface="Microsoft JhengHei" panose="020B0604030504040204" pitchFamily="34" charset="-120"/>
              </a:rPr>
              <a:t>。</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提後 </a:t>
            </a:r>
            <a:r>
              <a:rPr lang="en-US" altLang="zh-TW" sz="2800" b="1" dirty="0" smtClean="0">
                <a:latin typeface="Microsoft JhengHei" panose="020B0604030504040204" pitchFamily="34" charset="-120"/>
                <a:ea typeface="Microsoft JhengHei" panose="020B0604030504040204" pitchFamily="34" charset="-120"/>
              </a:rPr>
              <a:t>3:16-17)</a:t>
            </a:r>
            <a:endParaRPr lang="en-US" altLang="zh-TW" sz="2800" b="1" dirty="0">
              <a:latin typeface="Microsoft JhengHei" panose="020B0604030504040204" pitchFamily="34" charset="-120"/>
              <a:ea typeface="Microsoft JhengHei" panose="020B0604030504040204" pitchFamily="34" charset="-120"/>
            </a:endParaRPr>
          </a:p>
        </p:txBody>
      </p:sp>
      <p:sp>
        <p:nvSpPr>
          <p:cNvPr id="4" name="Rectangle 3"/>
          <p:cNvSpPr/>
          <p:nvPr/>
        </p:nvSpPr>
        <p:spPr>
          <a:xfrm>
            <a:off x="349250" y="5522893"/>
            <a:ext cx="8794750" cy="954107"/>
          </a:xfrm>
          <a:prstGeom prst="rect">
            <a:avLst/>
          </a:prstGeom>
        </p:spPr>
        <p:txBody>
          <a:bodyPr wrap="square">
            <a:spAutoFit/>
          </a:bodyPr>
          <a:lstStyle/>
          <a:p>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你們要分外地殷勤；有了信心，又要加上</a:t>
            </a:r>
            <a:r>
              <a:rPr lang="zh-TW" altLang="en-US" sz="2800" b="1" dirty="0" smtClean="0">
                <a:solidFill>
                  <a:srgbClr val="FF0000"/>
                </a:solidFill>
                <a:latin typeface="Microsoft JhengHei" panose="020B0604030504040204" pitchFamily="34" charset="-120"/>
                <a:ea typeface="Microsoft JhengHei" panose="020B0604030504040204" pitchFamily="34" charset="-120"/>
              </a:rPr>
              <a:t>德行</a:t>
            </a:r>
            <a:r>
              <a:rPr lang="zh-TW" altLang="en-US" sz="2800" b="1" dirty="0" smtClean="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a:t>
            </a:r>
          </a:p>
          <a:p>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彼後 </a:t>
            </a:r>
            <a:r>
              <a:rPr lang="en-US" altLang="zh-TW" sz="2800" b="1" dirty="0" smtClean="0">
                <a:latin typeface="Microsoft JhengHei" panose="020B0604030504040204" pitchFamily="34" charset="-120"/>
                <a:ea typeface="Microsoft JhengHei" panose="020B0604030504040204" pitchFamily="34" charset="-120"/>
              </a:rPr>
              <a:t>1:5-7)</a:t>
            </a:r>
            <a:endParaRPr lang="en-US" altLang="zh-TW" sz="2800" b="1" dirty="0">
              <a:latin typeface="Microsoft JhengHei" panose="020B0604030504040204" pitchFamily="34" charset="-120"/>
              <a:ea typeface="Microsoft JhengHei" panose="020B0604030504040204" pitchFamily="34" charset="-120"/>
            </a:endParaRPr>
          </a:p>
        </p:txBody>
      </p:sp>
      <p:sp>
        <p:nvSpPr>
          <p:cNvPr id="7" name="Slide Number Placeholder 6"/>
          <p:cNvSpPr>
            <a:spLocks noGrp="1"/>
          </p:cNvSpPr>
          <p:nvPr>
            <p:ph type="sldNum" sz="quarter" idx="12"/>
          </p:nvPr>
        </p:nvSpPr>
        <p:spPr/>
        <p:txBody>
          <a:bodyPr/>
          <a:lstStyle/>
          <a:p>
            <a:fld id="{79AAA648-1FEE-4BC6-A74A-7F2F31D927FF}" type="slidenum">
              <a:rPr lang="en-US" smtClean="0"/>
              <a:t>7</a:t>
            </a:fld>
            <a:endParaRPr lang="en-US" dirty="0"/>
          </a:p>
        </p:txBody>
      </p:sp>
    </p:spTree>
    <p:extLst>
      <p:ext uri="{BB962C8B-B14F-4D97-AF65-F5344CB8AC3E}">
        <p14:creationId xmlns:p14="http://schemas.microsoft.com/office/powerpoint/2010/main" val="387721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761529"/>
            <a:ext cx="6400800" cy="1661993"/>
          </a:xfrm>
          <a:prstGeom prst="rect">
            <a:avLst/>
          </a:prstGeom>
        </p:spPr>
        <p:txBody>
          <a:bodyPr wrap="square">
            <a:spAutoFit/>
          </a:bodyPr>
          <a:lstStyle/>
          <a:p>
            <a:r>
              <a:rPr lang="zh-TW" altLang="en-US" sz="2800" b="1" dirty="0" smtClean="0">
                <a:latin typeface="Microsoft JhengHei" panose="020B0604030504040204" pitchFamily="34" charset="-120"/>
                <a:ea typeface="Microsoft JhengHei" panose="020B0604030504040204" pitchFamily="34" charset="-120"/>
              </a:rPr>
              <a:t>創</a:t>
            </a:r>
            <a:r>
              <a:rPr lang="en-US" sz="2800" b="1" dirty="0" smtClean="0">
                <a:latin typeface="Microsoft JhengHei" panose="020B0604030504040204" pitchFamily="34" charset="-120"/>
                <a:ea typeface="Microsoft JhengHei" panose="020B0604030504040204" pitchFamily="34" charset="-120"/>
              </a:rPr>
              <a:t>18:19</a:t>
            </a:r>
            <a:r>
              <a:rPr lang="zh-TW" altLang="en-US" sz="2800" b="1" dirty="0" smtClean="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solidFill>
                  <a:srgbClr val="FF0000"/>
                </a:solidFill>
                <a:latin typeface="Microsoft JhengHei" panose="020B0604030504040204" pitchFamily="34" charset="-120"/>
                <a:ea typeface="Microsoft JhengHei" panose="020B0604030504040204" pitchFamily="34" charset="-120"/>
              </a:rPr>
              <a:t>我</a:t>
            </a:r>
            <a:r>
              <a:rPr lang="zh-TW" altLang="en-US" sz="2800" b="1" dirty="0">
                <a:solidFill>
                  <a:srgbClr val="FF0000"/>
                </a:solidFill>
                <a:latin typeface="Microsoft JhengHei" panose="020B0604030504040204" pitchFamily="34" charset="-120"/>
                <a:ea typeface="Microsoft JhengHei" panose="020B0604030504040204" pitchFamily="34" charset="-120"/>
              </a:rPr>
              <a:t>揀選他，是要他吩咐子孫，和他的家屬</a:t>
            </a:r>
            <a:r>
              <a:rPr lang="zh-TW" altLang="en-US" sz="2800" b="1" dirty="0">
                <a:solidFill>
                  <a:srgbClr val="0070C0"/>
                </a:solidFill>
                <a:latin typeface="Microsoft JhengHei" panose="020B0604030504040204" pitchFamily="34" charset="-120"/>
                <a:ea typeface="Microsoft JhengHei" panose="020B0604030504040204" pitchFamily="34" charset="-120"/>
              </a:rPr>
              <a:t>遵守我的道，秉公行義</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a:solidFill>
                  <a:srgbClr val="00B050"/>
                </a:solidFill>
                <a:latin typeface="Microsoft JhengHei" panose="020B0604030504040204" pitchFamily="34" charset="-120"/>
                <a:ea typeface="Microsoft JhengHei" panose="020B0604030504040204" pitchFamily="34" charset="-120"/>
              </a:rPr>
              <a:t>使我所應許亞伯拉罕的話都成就</a:t>
            </a:r>
            <a:r>
              <a:rPr lang="zh-TW" altLang="en-US" sz="2800" b="1" dirty="0" smtClean="0">
                <a:solidFill>
                  <a:srgbClr val="00B050"/>
                </a:solidFill>
                <a:latin typeface="Microsoft JhengHei" panose="020B0604030504040204" pitchFamily="34" charset="-120"/>
                <a:ea typeface="Microsoft JhengHei" panose="020B0604030504040204" pitchFamily="34" charset="-120"/>
              </a:rPr>
              <a:t>了。</a:t>
            </a:r>
            <a:r>
              <a:rPr lang="en-US" altLang="zh-TW"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a:p>
            <a:endParaRPr lang="en-US" dirty="0"/>
          </a:p>
        </p:txBody>
      </p:sp>
      <p:sp>
        <p:nvSpPr>
          <p:cNvPr id="5" name="TextBox 4"/>
          <p:cNvSpPr txBox="1"/>
          <p:nvPr/>
        </p:nvSpPr>
        <p:spPr>
          <a:xfrm>
            <a:off x="685800" y="4471800"/>
            <a:ext cx="2133600" cy="892552"/>
          </a:xfrm>
          <a:prstGeom prst="rect">
            <a:avLst/>
          </a:prstGeom>
          <a:noFill/>
          <a:ln w="19050">
            <a:solidFill>
              <a:srgbClr val="FF0000"/>
            </a:solidFill>
          </a:ln>
        </p:spPr>
        <p:txBody>
          <a:bodyPr wrap="square" rtlCol="0">
            <a:spAutoFit/>
          </a:bodyPr>
          <a:lstStyle/>
          <a:p>
            <a:pPr algn="ctr"/>
            <a:r>
              <a:rPr lang="zh-TW" altLang="en-US" sz="2800" b="1" dirty="0" smtClean="0">
                <a:solidFill>
                  <a:srgbClr val="FF0000"/>
                </a:solidFill>
                <a:latin typeface="Microsoft JhengHei" panose="020B0604030504040204" pitchFamily="34" charset="-120"/>
                <a:ea typeface="Microsoft JhengHei" panose="020B0604030504040204" pitchFamily="34" charset="-120"/>
              </a:rPr>
              <a:t>揀選</a:t>
            </a:r>
            <a:endParaRPr lang="en-US" altLang="zh-TW" sz="2800" b="1" dirty="0" smtClean="0">
              <a:solidFill>
                <a:srgbClr val="FF0000"/>
              </a:solidFill>
              <a:latin typeface="Microsoft JhengHei" panose="020B0604030504040204" pitchFamily="34" charset="-120"/>
              <a:ea typeface="Microsoft JhengHei" panose="020B0604030504040204" pitchFamily="34" charset="-120"/>
            </a:endParaRPr>
          </a:p>
          <a:p>
            <a:pPr algn="ctr"/>
            <a:r>
              <a:rPr lang="en-US" altLang="zh-TW" sz="2400" b="1" dirty="0" smtClean="0">
                <a:solidFill>
                  <a:srgbClr val="FF0000"/>
                </a:solidFill>
                <a:latin typeface="Microsoft JhengHei" panose="020B0604030504040204" pitchFamily="34" charset="-120"/>
                <a:ea typeface="Microsoft JhengHei" panose="020B0604030504040204" pitchFamily="34" charset="-120"/>
              </a:rPr>
              <a:t>(</a:t>
            </a:r>
            <a:r>
              <a:rPr lang="zh-TW" altLang="en-US" sz="2400" b="1" dirty="0" smtClean="0">
                <a:solidFill>
                  <a:srgbClr val="FF0000"/>
                </a:solidFill>
                <a:latin typeface="Microsoft JhengHei" panose="020B0604030504040204" pitchFamily="34" charset="-120"/>
                <a:ea typeface="Microsoft JhengHei" panose="020B0604030504040204" pitchFamily="34" charset="-120"/>
              </a:rPr>
              <a:t>個人 </a:t>
            </a:r>
            <a:r>
              <a:rPr lang="en-US" altLang="zh-TW" sz="2400" b="1" dirty="0" smtClean="0">
                <a:solidFill>
                  <a:srgbClr val="FF0000"/>
                </a:solidFill>
                <a:latin typeface="Microsoft JhengHei" panose="020B0604030504040204" pitchFamily="34" charset="-120"/>
                <a:ea typeface="Microsoft JhengHei" panose="020B0604030504040204" pitchFamily="34" charset="-120"/>
              </a:rPr>
              <a:t>--&gt;</a:t>
            </a:r>
            <a:r>
              <a:rPr lang="zh-TW" altLang="en-US" sz="2400" b="1" dirty="0" smtClean="0">
                <a:solidFill>
                  <a:srgbClr val="FF0000"/>
                </a:solidFill>
                <a:latin typeface="Microsoft JhengHei" panose="020B0604030504040204" pitchFamily="34" charset="-120"/>
                <a:ea typeface="Microsoft JhengHei" panose="020B0604030504040204" pitchFamily="34" charset="-120"/>
              </a:rPr>
              <a:t>族類</a:t>
            </a:r>
            <a:r>
              <a:rPr lang="en-US" altLang="zh-TW" sz="2400" b="1" dirty="0" smtClean="0">
                <a:solidFill>
                  <a:srgbClr val="FF0000"/>
                </a:solidFill>
                <a:latin typeface="Microsoft JhengHei" panose="020B0604030504040204" pitchFamily="34" charset="-120"/>
                <a:ea typeface="Microsoft JhengHei" panose="020B0604030504040204" pitchFamily="34" charset="-120"/>
              </a:rPr>
              <a:t>)</a:t>
            </a:r>
            <a:endParaRPr lang="en-US" sz="2400" b="1" dirty="0" smtClean="0">
              <a:solidFill>
                <a:srgbClr val="FF0000"/>
              </a:solidFill>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3733800" y="4224516"/>
            <a:ext cx="1981201" cy="1261884"/>
          </a:xfrm>
          <a:prstGeom prst="rect">
            <a:avLst/>
          </a:prstGeom>
          <a:noFill/>
          <a:ln w="19050">
            <a:solidFill>
              <a:srgbClr val="0070C0"/>
            </a:solidFill>
          </a:ln>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行為 </a:t>
            </a:r>
            <a:endParaRPr lang="en-US" altLang="zh-TW" sz="2800" b="1" dirty="0" smtClean="0">
              <a:solidFill>
                <a:srgbClr val="0070C0"/>
              </a:solidFill>
              <a:latin typeface="Microsoft JhengHei" panose="020B0604030504040204" pitchFamily="34" charset="-120"/>
              <a:ea typeface="Microsoft JhengHei" panose="020B0604030504040204" pitchFamily="34" charset="-120"/>
            </a:endParaRPr>
          </a:p>
          <a:p>
            <a:pPr algn="ct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smtClean="0">
                <a:solidFill>
                  <a:srgbClr val="0070C0"/>
                </a:solidFill>
                <a:latin typeface="Microsoft JhengHei" panose="020B0604030504040204" pitchFamily="34" charset="-120"/>
                <a:ea typeface="Microsoft JhengHei" panose="020B0604030504040204" pitchFamily="34" charset="-120"/>
              </a:rPr>
              <a:t>遵守主道，秉公行義</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endParaRPr lang="en-US" sz="2400" b="1" dirty="0">
              <a:solidFill>
                <a:srgbClr val="0070C0"/>
              </a:solidFill>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6638365" y="4224516"/>
            <a:ext cx="2124635" cy="1261884"/>
          </a:xfrm>
          <a:prstGeom prst="rect">
            <a:avLst/>
          </a:prstGeom>
          <a:noFill/>
          <a:ln w="19050">
            <a:solidFill>
              <a:srgbClr val="00B050"/>
            </a:solidFill>
          </a:ln>
        </p:spPr>
        <p:txBody>
          <a:bodyPr wrap="square" rtlCol="0">
            <a:spAutoFit/>
          </a:bodyPr>
          <a:lstStyle/>
          <a:p>
            <a:pPr algn="ctr"/>
            <a:r>
              <a:rPr lang="zh-TW" altLang="en-US" sz="2800" b="1" dirty="0" smtClean="0">
                <a:solidFill>
                  <a:srgbClr val="00B050"/>
                </a:solidFill>
                <a:latin typeface="Microsoft JhengHei" panose="020B0604030504040204" pitchFamily="34" charset="-120"/>
                <a:ea typeface="Microsoft JhengHei" panose="020B0604030504040204" pitchFamily="34" charset="-120"/>
              </a:rPr>
              <a:t>福音</a:t>
            </a:r>
            <a:endParaRPr lang="en-US" altLang="zh-TW" sz="2800" b="1" dirty="0" smtClean="0">
              <a:solidFill>
                <a:srgbClr val="00B050"/>
              </a:solidFill>
              <a:latin typeface="Microsoft JhengHei" panose="020B0604030504040204" pitchFamily="34" charset="-120"/>
              <a:ea typeface="Microsoft JhengHei" panose="020B0604030504040204" pitchFamily="34" charset="-120"/>
            </a:endParaRPr>
          </a:p>
          <a:p>
            <a:pPr algn="ctr"/>
            <a:r>
              <a:rPr lang="en-US" altLang="zh-TW" sz="2400" b="1" dirty="0" smtClean="0">
                <a:solidFill>
                  <a:srgbClr val="00B050"/>
                </a:solidFill>
                <a:latin typeface="Microsoft JhengHei" panose="020B0604030504040204" pitchFamily="34" charset="-120"/>
                <a:ea typeface="Microsoft JhengHei" panose="020B0604030504040204" pitchFamily="34" charset="-120"/>
              </a:rPr>
              <a:t>(</a:t>
            </a:r>
            <a:r>
              <a:rPr lang="zh-TW" altLang="en-US" sz="2400" b="1" dirty="0" smtClean="0">
                <a:solidFill>
                  <a:srgbClr val="00B050"/>
                </a:solidFill>
                <a:latin typeface="Microsoft JhengHei" panose="020B0604030504040204" pitchFamily="34" charset="-120"/>
                <a:ea typeface="Microsoft JhengHei" panose="020B0604030504040204" pitchFamily="34" charset="-120"/>
              </a:rPr>
              <a:t>萬國萬民因 基督耶穌蒙福</a:t>
            </a:r>
            <a:r>
              <a:rPr lang="en-US" altLang="zh-TW" sz="2400" b="1" dirty="0" smtClean="0">
                <a:solidFill>
                  <a:srgbClr val="00B050"/>
                </a:solidFill>
                <a:latin typeface="Microsoft JhengHei" panose="020B0604030504040204" pitchFamily="34" charset="-120"/>
                <a:ea typeface="Microsoft JhengHei" panose="020B0604030504040204" pitchFamily="34" charset="-120"/>
              </a:rPr>
              <a:t>)</a:t>
            </a:r>
            <a:endParaRPr lang="en-US" sz="2400" b="1" dirty="0">
              <a:solidFill>
                <a:srgbClr val="00B050"/>
              </a:solidFill>
              <a:latin typeface="Microsoft JhengHei" panose="020B0604030504040204" pitchFamily="34" charset="-120"/>
              <a:ea typeface="Microsoft JhengHei" panose="020B0604030504040204" pitchFamily="34" charset="-120"/>
            </a:endParaRPr>
          </a:p>
        </p:txBody>
      </p:sp>
      <p:sp>
        <p:nvSpPr>
          <p:cNvPr id="2" name="Rectangle 1"/>
          <p:cNvSpPr/>
          <p:nvPr/>
        </p:nvSpPr>
        <p:spPr>
          <a:xfrm>
            <a:off x="0" y="228600"/>
            <a:ext cx="89916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揀</a:t>
            </a:r>
            <a:r>
              <a:rPr lang="zh-TW" altLang="en-US" sz="4000" b="1" dirty="0" smtClean="0">
                <a:latin typeface="Microsoft JhengHei" panose="020B0604030504040204" pitchFamily="34" charset="-120"/>
                <a:ea typeface="Microsoft JhengHei" panose="020B0604030504040204" pitchFamily="34" charset="-120"/>
              </a:rPr>
              <a:t>選</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latin typeface="Microsoft JhengHei" panose="020B0604030504040204" pitchFamily="34" charset="-120"/>
                <a:ea typeface="Microsoft JhengHei" panose="020B0604030504040204" pitchFamily="34" charset="-120"/>
              </a:rPr>
              <a:t>倫理</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latin typeface="Microsoft JhengHei" panose="020B0604030504040204" pitchFamily="34" charset="-120"/>
                <a:ea typeface="Microsoft JhengHei" panose="020B0604030504040204" pitchFamily="34" charset="-120"/>
              </a:rPr>
              <a:t>行為 </a:t>
            </a:r>
            <a:r>
              <a:rPr lang="en-US" altLang="zh-TW" sz="4000" b="1" dirty="0" smtClean="0">
                <a:latin typeface="Microsoft JhengHei" panose="020B0604030504040204" pitchFamily="34" charset="-120"/>
                <a:ea typeface="Microsoft JhengHei" panose="020B0604030504040204" pitchFamily="34" charset="-120"/>
                <a:sym typeface="Wingdings" panose="05000000000000000000" pitchFamily="2" charset="2"/>
              </a:rPr>
              <a:t></a:t>
            </a:r>
            <a:r>
              <a:rPr lang="zh-TW" altLang="en-US" sz="4000" b="1" dirty="0" smtClean="0">
                <a:latin typeface="Microsoft JhengHei" panose="020B0604030504040204" pitchFamily="34" charset="-120"/>
                <a:ea typeface="Microsoft JhengHei" panose="020B0604030504040204" pitchFamily="34" charset="-120"/>
              </a:rPr>
              <a:t> 福音</a:t>
            </a:r>
            <a:r>
              <a:rPr lang="en-US" altLang="zh-TW" sz="4000" b="1" dirty="0" smtClean="0">
                <a:latin typeface="Microsoft JhengHei" panose="020B0604030504040204" pitchFamily="34" charset="-120"/>
                <a:ea typeface="Microsoft JhengHei" panose="020B0604030504040204" pitchFamily="34" charset="-120"/>
              </a:rPr>
              <a:t>*</a:t>
            </a:r>
            <a:endParaRPr lang="en-US" altLang="zh-TW" sz="4000" b="1" dirty="0">
              <a:latin typeface="Microsoft JhengHei" panose="020B0604030504040204" pitchFamily="34" charset="-120"/>
              <a:ea typeface="Microsoft JhengHei" panose="020B0604030504040204" pitchFamily="34" charset="-120"/>
            </a:endParaRPr>
          </a:p>
        </p:txBody>
      </p:sp>
      <p:cxnSp>
        <p:nvCxnSpPr>
          <p:cNvPr id="7" name="Straight Arrow Connector 6"/>
          <p:cNvCxnSpPr>
            <a:stCxn id="5" idx="3"/>
          </p:cNvCxnSpPr>
          <p:nvPr/>
        </p:nvCxnSpPr>
        <p:spPr>
          <a:xfrm>
            <a:off x="2819400" y="4918076"/>
            <a:ext cx="9144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15001" y="4864102"/>
            <a:ext cx="9144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9AAA648-1FEE-4BC6-A74A-7F2F31D927FF}" type="slidenum">
              <a:rPr lang="en-US" smtClean="0"/>
              <a:t>8</a:t>
            </a:fld>
            <a:endParaRPr lang="en-US" dirty="0"/>
          </a:p>
        </p:txBody>
      </p:sp>
      <p:sp>
        <p:nvSpPr>
          <p:cNvPr id="8" name="TextBox 7"/>
          <p:cNvSpPr txBox="1"/>
          <p:nvPr/>
        </p:nvSpPr>
        <p:spPr>
          <a:xfrm>
            <a:off x="685800" y="6172200"/>
            <a:ext cx="2590800" cy="369332"/>
          </a:xfrm>
          <a:prstGeom prst="rect">
            <a:avLst/>
          </a:prstGeom>
          <a:noFill/>
        </p:spPr>
        <p:txBody>
          <a:bodyPr wrap="square" rtlCol="0">
            <a:spAutoFit/>
          </a:bodyPr>
          <a:lstStyle/>
          <a:p>
            <a:r>
              <a:rPr lang="en-US" altLang="zh-TW" dirty="0" smtClean="0"/>
              <a:t>* </a:t>
            </a:r>
            <a:r>
              <a:rPr lang="zh-TW" altLang="en-US" sz="1600" dirty="0" smtClean="0">
                <a:latin typeface="Microsoft JhengHei" panose="020B0604030504040204" pitchFamily="34" charset="-120"/>
                <a:ea typeface="Microsoft JhengHei" panose="020B0604030504040204" pitchFamily="34" charset="-120"/>
              </a:rPr>
              <a:t>取材自校園</a:t>
            </a:r>
            <a:r>
              <a:rPr lang="en-US" altLang="zh-TW" sz="1600" dirty="0" smtClean="0">
                <a:latin typeface="Microsoft JhengHei" panose="020B0604030504040204" pitchFamily="34" charset="-120"/>
                <a:ea typeface="Microsoft JhengHei" panose="020B0604030504040204" pitchFamily="34" charset="-120"/>
              </a:rPr>
              <a:t>, 58 </a:t>
            </a:r>
            <a:r>
              <a:rPr lang="zh-TW" altLang="en-US" sz="1600" dirty="0" smtClean="0">
                <a:latin typeface="Microsoft JhengHei" panose="020B0604030504040204" pitchFamily="34" charset="-120"/>
                <a:ea typeface="Microsoft JhengHei" panose="020B0604030504040204" pitchFamily="34" charset="-120"/>
              </a:rPr>
              <a:t>卷</a:t>
            </a:r>
            <a:r>
              <a:rPr lang="en-US" altLang="zh-TW" sz="1600" dirty="0" smtClean="0">
                <a:latin typeface="Microsoft JhengHei" panose="020B0604030504040204" pitchFamily="34" charset="-120"/>
                <a:ea typeface="Microsoft JhengHei" panose="020B0604030504040204" pitchFamily="34" charset="-120"/>
              </a:rPr>
              <a:t>, #2</a:t>
            </a:r>
            <a:endParaRPr lang="en-US" sz="16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6929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8077199" cy="4862870"/>
          </a:xfrm>
          <a:prstGeom prst="rect">
            <a:avLst/>
          </a:prstGeom>
        </p:spPr>
        <p:txBody>
          <a:bodyPr wrap="square">
            <a:spAutoFit/>
          </a:bodyPr>
          <a:lstStyle/>
          <a:p>
            <a:pPr marL="457200" indent="-457200">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信息摘要</a:t>
            </a:r>
            <a:r>
              <a:rPr lang="en-US" altLang="zh-TW" sz="32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  </a:t>
            </a:r>
            <a:endParaRPr lang="en-US" altLang="zh-TW" sz="2800" b="1" dirty="0" smtClean="0">
              <a:latin typeface="Microsoft JhengHei" panose="020B0604030504040204" pitchFamily="34" charset="-120"/>
              <a:ea typeface="Microsoft JhengHei" panose="020B0604030504040204" pitchFamily="34" charset="-120"/>
            </a:endParaRPr>
          </a:p>
          <a:p>
            <a:pPr marL="640080" lvl="1">
              <a:spcBef>
                <a:spcPts val="600"/>
              </a:spcBef>
            </a:pPr>
            <a:r>
              <a:rPr lang="zh-TW" altLang="en-US" sz="2800" b="1" dirty="0" smtClean="0">
                <a:latin typeface="Microsoft JhengHei" panose="020B0604030504040204" pitchFamily="34" charset="-120"/>
                <a:ea typeface="Microsoft JhengHei" panose="020B0604030504040204" pitchFamily="34" charset="-120"/>
              </a:rPr>
              <a:t>當飢餓的被餵飽，貧困的被照顧，公理被建立的時候，神將垂聽應允祂僕人的禱告，祂將引領保護他們，而他們將是世界的光。</a:t>
            </a:r>
            <a:endParaRPr lang="en-US" altLang="zh-TW" sz="2800" b="1" dirty="0" smtClean="0">
              <a:latin typeface="Microsoft JhengHei" panose="020B0604030504040204" pitchFamily="34" charset="-120"/>
              <a:ea typeface="Microsoft JhengHei" panose="020B0604030504040204" pitchFamily="34" charset="-120"/>
            </a:endParaRPr>
          </a:p>
          <a:p>
            <a:pPr lvl="1" indent="-457200">
              <a:spcBef>
                <a:spcPts val="18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描寫的異象</a:t>
            </a:r>
            <a:r>
              <a:rPr lang="en-US" altLang="zh-TW" sz="3200" b="1" dirty="0" smtClean="0">
                <a:latin typeface="Microsoft JhengHei" panose="020B0604030504040204" pitchFamily="34" charset="-120"/>
                <a:ea typeface="Microsoft JhengHei" panose="020B0604030504040204" pitchFamily="34" charset="-120"/>
              </a:rPr>
              <a:t>: </a:t>
            </a:r>
          </a:p>
          <a:p>
            <a:pPr marL="1097280" lvl="1" indent="-457200">
              <a:spcBef>
                <a:spcPts val="1200"/>
              </a:spcBef>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彌賽亞降臨帶來的好消息（福音）！</a:t>
            </a:r>
            <a:endParaRPr lang="en-US" altLang="zh-TW" sz="2800" b="1" dirty="0" smtClean="0">
              <a:latin typeface="Microsoft JhengHei" panose="020B0604030504040204" pitchFamily="34" charset="-120"/>
              <a:ea typeface="Microsoft JhengHei" panose="020B0604030504040204" pitchFamily="34" charset="-120"/>
            </a:endParaRPr>
          </a:p>
          <a:p>
            <a:pPr marL="1097280" lvl="1"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神的子民用神的方法改變神的世界</a:t>
            </a:r>
            <a:endParaRPr lang="en-US" altLang="zh-TW" sz="2800" b="1" dirty="0">
              <a:latin typeface="Microsoft JhengHei" panose="020B0604030504040204" pitchFamily="34" charset="-120"/>
              <a:ea typeface="Microsoft JhengHei" panose="020B0604030504040204" pitchFamily="34" charset="-120"/>
            </a:endParaRPr>
          </a:p>
          <a:p>
            <a:pPr marL="1097280" lvl="1"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正如主禱文的光景：願你的國降臨，你的旨意行在地上如同行在</a:t>
            </a:r>
            <a:r>
              <a:rPr lang="zh-TW" altLang="en-US" sz="2800" b="1" smtClean="0">
                <a:latin typeface="Microsoft JhengHei" panose="020B0604030504040204" pitchFamily="34" charset="-120"/>
                <a:ea typeface="Microsoft JhengHei" panose="020B0604030504040204" pitchFamily="34" charset="-120"/>
              </a:rPr>
              <a:t>天上</a:t>
            </a:r>
            <a:endParaRPr lang="en-US" sz="2800"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0" y="304800"/>
            <a:ext cx="9144000" cy="707886"/>
          </a:xfrm>
          <a:prstGeom prst="rect">
            <a:avLst/>
          </a:prstGeom>
          <a:noFill/>
        </p:spPr>
        <p:txBody>
          <a:bodyPr wrap="square" rtlCol="0">
            <a:spAutoFit/>
          </a:bodyPr>
          <a:lstStyle/>
          <a:p>
            <a:pPr marL="0" lvl="1" algn="ctr"/>
            <a:r>
              <a:rPr lang="zh-TW" altLang="en-US" sz="4000" b="1" dirty="0">
                <a:latin typeface="Microsoft JhengHei" panose="020B0604030504040204" pitchFamily="34" charset="-120"/>
                <a:ea typeface="Microsoft JhengHei" panose="020B0604030504040204" pitchFamily="34" charset="-120"/>
              </a:rPr>
              <a:t>以賽亞</a:t>
            </a:r>
            <a:r>
              <a:rPr lang="en-US" altLang="zh-TW" sz="4000" b="1" dirty="0">
                <a:latin typeface="Microsoft JhengHei" panose="020B0604030504040204" pitchFamily="34" charset="-120"/>
                <a:ea typeface="Microsoft JhengHei" panose="020B0604030504040204" pitchFamily="34" charset="-120"/>
              </a:rPr>
              <a:t>58</a:t>
            </a:r>
            <a:r>
              <a:rPr lang="zh-TW" altLang="en-US" sz="4000" b="1" dirty="0">
                <a:latin typeface="Microsoft JhengHei" panose="020B0604030504040204" pitchFamily="34" charset="-120"/>
                <a:ea typeface="Microsoft JhengHei" panose="020B0604030504040204" pitchFamily="34" charset="-120"/>
              </a:rPr>
              <a:t>章</a:t>
            </a:r>
            <a:r>
              <a:rPr lang="en-US" altLang="zh-TW" sz="4000" b="1" dirty="0">
                <a:latin typeface="Microsoft JhengHei" panose="020B0604030504040204" pitchFamily="34" charset="-120"/>
                <a:ea typeface="Microsoft JhengHei" panose="020B0604030504040204" pitchFamily="34" charset="-120"/>
              </a:rPr>
              <a:t>- </a:t>
            </a:r>
            <a:r>
              <a:rPr lang="zh-TW" altLang="en-US" sz="4000" b="1" dirty="0">
                <a:latin typeface="Microsoft JhengHei" panose="020B0604030504040204" pitchFamily="34" charset="-120"/>
                <a:ea typeface="Microsoft JhengHei" panose="020B0604030504040204" pitchFamily="34" charset="-120"/>
              </a:rPr>
              <a:t>神國的異</a:t>
            </a:r>
            <a:r>
              <a:rPr lang="zh-TW" altLang="en-US" sz="4000" b="1" dirty="0" smtClean="0">
                <a:latin typeface="Microsoft JhengHei" panose="020B0604030504040204" pitchFamily="34" charset="-120"/>
                <a:ea typeface="Microsoft JhengHei" panose="020B0604030504040204" pitchFamily="34" charset="-120"/>
              </a:rPr>
              <a:t>象</a:t>
            </a:r>
            <a:endParaRPr lang="en-US" sz="4000" b="1"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9</a:t>
            </a:fld>
            <a:endParaRPr lang="en-US" dirty="0"/>
          </a:p>
        </p:txBody>
      </p:sp>
    </p:spTree>
    <p:extLst>
      <p:ext uri="{BB962C8B-B14F-4D97-AF65-F5344CB8AC3E}">
        <p14:creationId xmlns:p14="http://schemas.microsoft.com/office/powerpoint/2010/main" val="4156888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TotalTime>
  <Words>3500</Words>
  <Application>Microsoft Office PowerPoint</Application>
  <PresentationFormat>On-screen Show (4:3)</PresentationFormat>
  <Paragraphs>326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傳整全的福 -大使命</vt:lpstr>
      <vt:lpstr>PowerPoint Presentation</vt:lpstr>
      <vt:lpstr>PowerPoint Presentation</vt:lpstr>
      <vt:lpstr>PowerPoint Presentation</vt:lpstr>
      <vt:lpstr>PowerPoint Presentation</vt:lpstr>
      <vt:lpstr>PowerPoint Presentation</vt:lpstr>
      <vt:lpstr>聖經的教導 (1)</vt:lpstr>
      <vt:lpstr>聖經的教導 (2)</vt:lpstr>
      <vt:lpstr>聖經的教導 (3)</vt:lpstr>
      <vt:lpstr>聖經的教導 (4)</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Tsai</dc:creator>
  <cp:lastModifiedBy>Ming Tsai</cp:lastModifiedBy>
  <cp:revision>356</cp:revision>
  <dcterms:created xsi:type="dcterms:W3CDTF">2015-03-09T21:58:25Z</dcterms:created>
  <dcterms:modified xsi:type="dcterms:W3CDTF">2016-06-09T11:16:49Z</dcterms:modified>
</cp:coreProperties>
</file>